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76637" autoAdjust="0"/>
  </p:normalViewPr>
  <p:slideViewPr>
    <p:cSldViewPr>
      <p:cViewPr varScale="1">
        <p:scale>
          <a:sx n="54" d="100"/>
          <a:sy n="54" d="100"/>
        </p:scale>
        <p:origin x="11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A7986B-E080-4730-A776-C26F15905EAB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CCF85A-C988-48F5-811E-96545F3FC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Mailer’s Responsibility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Comply with the applicable laws and retain records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 Know their product and apply proper packaging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F85A-C988-48F5-811E-96545F3FC9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5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buClr>
                <a:schemeClr val="accent5">
                  <a:lumMod val="50000"/>
                </a:schemeClr>
              </a:buCl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2345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714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418094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3663"/>
            <a:ext cx="673576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748592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3663"/>
            <a:ext cx="673576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8368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0"/>
            <a:ext cx="9144000" cy="876300"/>
            <a:chOff x="0" y="0"/>
            <a:chExt cx="9144000" cy="876300"/>
          </a:xfrm>
        </p:grpSpPr>
        <p:sp>
          <p:nvSpPr>
            <p:cNvPr id="1030" name="Rectangle 6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876300"/>
            </a:xfrm>
            <a:prstGeom prst="rect">
              <a:avLst/>
            </a:prstGeom>
            <a:solidFill>
              <a:srgbClr val="6FA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0" y="865188"/>
              <a:ext cx="9144000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2" name="Group 129"/>
            <p:cNvGrpSpPr>
              <a:grpSpLocks/>
            </p:cNvGrpSpPr>
            <p:nvPr userDrawn="1"/>
          </p:nvGrpSpPr>
          <p:grpSpPr bwMode="auto">
            <a:xfrm>
              <a:off x="211138" y="209550"/>
              <a:ext cx="1998662" cy="415925"/>
              <a:chOff x="2094" y="120"/>
              <a:chExt cx="1259" cy="262"/>
            </a:xfrm>
          </p:grpSpPr>
          <p:grpSp>
            <p:nvGrpSpPr>
              <p:cNvPr id="1033" name="Group 130"/>
              <p:cNvGrpSpPr>
                <a:grpSpLocks noChangeAspect="1"/>
              </p:cNvGrpSpPr>
              <p:nvPr userDrawn="1"/>
            </p:nvGrpSpPr>
            <p:grpSpPr bwMode="auto">
              <a:xfrm>
                <a:off x="2094" y="120"/>
                <a:ext cx="1134" cy="201"/>
                <a:chOff x="2094" y="120"/>
                <a:chExt cx="1545" cy="275"/>
              </a:xfrm>
            </p:grpSpPr>
            <p:sp>
              <p:nvSpPr>
                <p:cNvPr id="1035" name="Freeform 51"/>
                <p:cNvSpPr>
                  <a:spLocks noChangeAspect="1"/>
                </p:cNvSpPr>
                <p:nvPr userDrawn="1"/>
              </p:nvSpPr>
              <p:spPr bwMode="auto">
                <a:xfrm>
                  <a:off x="2094" y="120"/>
                  <a:ext cx="439" cy="275"/>
                </a:xfrm>
                <a:custGeom>
                  <a:avLst/>
                  <a:gdLst>
                    <a:gd name="T0" fmla="*/ 5 w 498"/>
                    <a:gd name="T1" fmla="*/ 6 h 303"/>
                    <a:gd name="T2" fmla="*/ 6 w 498"/>
                    <a:gd name="T3" fmla="*/ 0 h 303"/>
                    <a:gd name="T4" fmla="*/ 3 w 498"/>
                    <a:gd name="T5" fmla="*/ 0 h 303"/>
                    <a:gd name="T6" fmla="*/ 0 w 498"/>
                    <a:gd name="T7" fmla="*/ 6 h 303"/>
                    <a:gd name="T8" fmla="*/ 5 w 498"/>
                    <a:gd name="T9" fmla="*/ 6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8"/>
                    <a:gd name="T16" fmla="*/ 0 h 303"/>
                    <a:gd name="T17" fmla="*/ 498 w 49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8" h="303">
                      <a:moveTo>
                        <a:pt x="431" y="302"/>
                      </a:moveTo>
                      <a:lnTo>
                        <a:pt x="497" y="0"/>
                      </a:lnTo>
                      <a:lnTo>
                        <a:pt x="66" y="0"/>
                      </a:lnTo>
                      <a:lnTo>
                        <a:pt x="0" y="302"/>
                      </a:lnTo>
                      <a:lnTo>
                        <a:pt x="431" y="302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6" name="Freeform 52"/>
                <p:cNvSpPr>
                  <a:spLocks noChangeAspect="1"/>
                </p:cNvSpPr>
                <p:nvPr userDrawn="1"/>
              </p:nvSpPr>
              <p:spPr bwMode="auto">
                <a:xfrm>
                  <a:off x="2138" y="130"/>
                  <a:ext cx="384" cy="256"/>
                </a:xfrm>
                <a:custGeom>
                  <a:avLst/>
                  <a:gdLst>
                    <a:gd name="T0" fmla="*/ 1 w 436"/>
                    <a:gd name="T1" fmla="*/ 2 h 283"/>
                    <a:gd name="T2" fmla="*/ 1 w 436"/>
                    <a:gd name="T3" fmla="*/ 2 h 283"/>
                    <a:gd name="T4" fmla="*/ 1 w 436"/>
                    <a:gd name="T5" fmla="*/ 2 h 283"/>
                    <a:gd name="T6" fmla="*/ 2 w 436"/>
                    <a:gd name="T7" fmla="*/ 2 h 283"/>
                    <a:gd name="T8" fmla="*/ 3 w 436"/>
                    <a:gd name="T9" fmla="*/ 2 h 283"/>
                    <a:gd name="T10" fmla="*/ 3 w 436"/>
                    <a:gd name="T11" fmla="*/ 2 h 283"/>
                    <a:gd name="T12" fmla="*/ 4 w 436"/>
                    <a:gd name="T13" fmla="*/ 2 h 283"/>
                    <a:gd name="T14" fmla="*/ 4 w 436"/>
                    <a:gd name="T15" fmla="*/ 2 h 283"/>
                    <a:gd name="T16" fmla="*/ 4 w 436"/>
                    <a:gd name="T17" fmla="*/ 2 h 283"/>
                    <a:gd name="T18" fmla="*/ 4 w 436"/>
                    <a:gd name="T19" fmla="*/ 2 h 283"/>
                    <a:gd name="T20" fmla="*/ 4 w 436"/>
                    <a:gd name="T21" fmla="*/ 2 h 283"/>
                    <a:gd name="T22" fmla="*/ 4 w 436"/>
                    <a:gd name="T23" fmla="*/ 2 h 283"/>
                    <a:gd name="T24" fmla="*/ 4 w 436"/>
                    <a:gd name="T25" fmla="*/ 2 h 283"/>
                    <a:gd name="T26" fmla="*/ 4 w 436"/>
                    <a:gd name="T27" fmla="*/ 2 h 283"/>
                    <a:gd name="T28" fmla="*/ 4 w 436"/>
                    <a:gd name="T29" fmla="*/ 2 h 283"/>
                    <a:gd name="T30" fmla="*/ 4 w 436"/>
                    <a:gd name="T31" fmla="*/ 3 h 283"/>
                    <a:gd name="T32" fmla="*/ 4 w 436"/>
                    <a:gd name="T33" fmla="*/ 3 h 283"/>
                    <a:gd name="T34" fmla="*/ 4 w 436"/>
                    <a:gd name="T35" fmla="*/ 3 h 283"/>
                    <a:gd name="T36" fmla="*/ 4 w 436"/>
                    <a:gd name="T37" fmla="*/ 3 h 283"/>
                    <a:gd name="T38" fmla="*/ 4 w 436"/>
                    <a:gd name="T39" fmla="*/ 3 h 283"/>
                    <a:gd name="T40" fmla="*/ 4 w 436"/>
                    <a:gd name="T41" fmla="*/ 3 h 283"/>
                    <a:gd name="T42" fmla="*/ 4 w 436"/>
                    <a:gd name="T43" fmla="*/ 4 h 283"/>
                    <a:gd name="T44" fmla="*/ 4 w 436"/>
                    <a:gd name="T45" fmla="*/ 4 h 283"/>
                    <a:gd name="T46" fmla="*/ 4 w 436"/>
                    <a:gd name="T47" fmla="*/ 4 h 283"/>
                    <a:gd name="T48" fmla="*/ 4 w 436"/>
                    <a:gd name="T49" fmla="*/ 4 h 283"/>
                    <a:gd name="T50" fmla="*/ 4 w 436"/>
                    <a:gd name="T51" fmla="*/ 4 h 283"/>
                    <a:gd name="T52" fmla="*/ 4 w 436"/>
                    <a:gd name="T53" fmla="*/ 4 h 283"/>
                    <a:gd name="T54" fmla="*/ 4 w 436"/>
                    <a:gd name="T55" fmla="*/ 4 h 283"/>
                    <a:gd name="T56" fmla="*/ 4 w 436"/>
                    <a:gd name="T57" fmla="*/ 4 h 283"/>
                    <a:gd name="T58" fmla="*/ 4 w 436"/>
                    <a:gd name="T59" fmla="*/ 4 h 283"/>
                    <a:gd name="T60" fmla="*/ 4 w 436"/>
                    <a:gd name="T61" fmla="*/ 4 h 283"/>
                    <a:gd name="T62" fmla="*/ 4 w 436"/>
                    <a:gd name="T63" fmla="*/ 4 h 283"/>
                    <a:gd name="T64" fmla="*/ 4 w 436"/>
                    <a:gd name="T65" fmla="*/ 4 h 283"/>
                    <a:gd name="T66" fmla="*/ 4 w 436"/>
                    <a:gd name="T67" fmla="*/ 5 h 283"/>
                    <a:gd name="T68" fmla="*/ 4 w 436"/>
                    <a:gd name="T69" fmla="*/ 5 h 283"/>
                    <a:gd name="T70" fmla="*/ 4 w 436"/>
                    <a:gd name="T71" fmla="*/ 5 h 283"/>
                    <a:gd name="T72" fmla="*/ 4 w 436"/>
                    <a:gd name="T73" fmla="*/ 5 h 283"/>
                    <a:gd name="T74" fmla="*/ 4 w 436"/>
                    <a:gd name="T75" fmla="*/ 5 h 283"/>
                    <a:gd name="T76" fmla="*/ 4 w 436"/>
                    <a:gd name="T77" fmla="*/ 5 h 283"/>
                    <a:gd name="T78" fmla="*/ 4 w 436"/>
                    <a:gd name="T79" fmla="*/ 5 h 283"/>
                    <a:gd name="T80" fmla="*/ 4 w 436"/>
                    <a:gd name="T81" fmla="*/ 5 h 283"/>
                    <a:gd name="T82" fmla="*/ 4 w 436"/>
                    <a:gd name="T83" fmla="*/ 5 h 283"/>
                    <a:gd name="T84" fmla="*/ 4 w 436"/>
                    <a:gd name="T85" fmla="*/ 5 h 283"/>
                    <a:gd name="T86" fmla="*/ 4 w 436"/>
                    <a:gd name="T87" fmla="*/ 5 h 283"/>
                    <a:gd name="T88" fmla="*/ 4 w 436"/>
                    <a:gd name="T89" fmla="*/ 5 h 283"/>
                    <a:gd name="T90" fmla="*/ 4 w 436"/>
                    <a:gd name="T91" fmla="*/ 5 h 283"/>
                    <a:gd name="T92" fmla="*/ 4 w 436"/>
                    <a:gd name="T93" fmla="*/ 5 h 283"/>
                    <a:gd name="T94" fmla="*/ 4 w 436"/>
                    <a:gd name="T95" fmla="*/ 5 h 283"/>
                    <a:gd name="T96" fmla="*/ 4 w 436"/>
                    <a:gd name="T97" fmla="*/ 5 h 283"/>
                    <a:gd name="T98" fmla="*/ 4 w 436"/>
                    <a:gd name="T99" fmla="*/ 5 h 283"/>
                    <a:gd name="T100" fmla="*/ 3 w 436"/>
                    <a:gd name="T101" fmla="*/ 5 h 283"/>
                    <a:gd name="T102" fmla="*/ 2 w 436"/>
                    <a:gd name="T103" fmla="*/ 5 h 283"/>
                    <a:gd name="T104" fmla="*/ 1 w 436"/>
                    <a:gd name="T105" fmla="*/ 5 h 283"/>
                    <a:gd name="T106" fmla="*/ 1 w 436"/>
                    <a:gd name="T107" fmla="*/ 5 h 283"/>
                    <a:gd name="T108" fmla="*/ 1 w 436"/>
                    <a:gd name="T109" fmla="*/ 5 h 283"/>
                    <a:gd name="T110" fmla="*/ 0 w 436"/>
                    <a:gd name="T111" fmla="*/ 5 h 283"/>
                    <a:gd name="T112" fmla="*/ 4 w 436"/>
                    <a:gd name="T113" fmla="*/ 0 h 283"/>
                    <a:gd name="T114" fmla="*/ 1 w 436"/>
                    <a:gd name="T115" fmla="*/ 2 h 28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6"/>
                    <a:gd name="T175" fmla="*/ 0 h 283"/>
                    <a:gd name="T176" fmla="*/ 436 w 436"/>
                    <a:gd name="T177" fmla="*/ 283 h 28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6" h="283">
                      <a:moveTo>
                        <a:pt x="26" y="2"/>
                      </a:move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3"/>
                      </a:lnTo>
                      <a:lnTo>
                        <a:pt x="37" y="3"/>
                      </a:lnTo>
                      <a:lnTo>
                        <a:pt x="42" y="4"/>
                      </a:lnTo>
                      <a:lnTo>
                        <a:pt x="48" y="6"/>
                      </a:lnTo>
                      <a:lnTo>
                        <a:pt x="56" y="7"/>
                      </a:lnTo>
                      <a:lnTo>
                        <a:pt x="64" y="9"/>
                      </a:lnTo>
                      <a:lnTo>
                        <a:pt x="73" y="10"/>
                      </a:lnTo>
                      <a:lnTo>
                        <a:pt x="82" y="13"/>
                      </a:lnTo>
                      <a:lnTo>
                        <a:pt x="92" y="15"/>
                      </a:lnTo>
                      <a:lnTo>
                        <a:pt x="102" y="17"/>
                      </a:lnTo>
                      <a:lnTo>
                        <a:pt x="113" y="19"/>
                      </a:lnTo>
                      <a:lnTo>
                        <a:pt x="125" y="21"/>
                      </a:lnTo>
                      <a:lnTo>
                        <a:pt x="136" y="23"/>
                      </a:lnTo>
                      <a:lnTo>
                        <a:pt x="147" y="25"/>
                      </a:lnTo>
                      <a:lnTo>
                        <a:pt x="159" y="28"/>
                      </a:lnTo>
                      <a:lnTo>
                        <a:pt x="170" y="30"/>
                      </a:lnTo>
                      <a:lnTo>
                        <a:pt x="181" y="32"/>
                      </a:lnTo>
                      <a:lnTo>
                        <a:pt x="192" y="35"/>
                      </a:lnTo>
                      <a:lnTo>
                        <a:pt x="202" y="36"/>
                      </a:lnTo>
                      <a:lnTo>
                        <a:pt x="212" y="39"/>
                      </a:lnTo>
                      <a:lnTo>
                        <a:pt x="222" y="41"/>
                      </a:lnTo>
                      <a:lnTo>
                        <a:pt x="231" y="43"/>
                      </a:lnTo>
                      <a:lnTo>
                        <a:pt x="239" y="44"/>
                      </a:lnTo>
                      <a:lnTo>
                        <a:pt x="247" y="46"/>
                      </a:lnTo>
                      <a:lnTo>
                        <a:pt x="254" y="47"/>
                      </a:lnTo>
                      <a:lnTo>
                        <a:pt x="259" y="48"/>
                      </a:lnTo>
                      <a:lnTo>
                        <a:pt x="264" y="49"/>
                      </a:lnTo>
                      <a:lnTo>
                        <a:pt x="268" y="50"/>
                      </a:lnTo>
                      <a:lnTo>
                        <a:pt x="270" y="50"/>
                      </a:lnTo>
                      <a:lnTo>
                        <a:pt x="271" y="50"/>
                      </a:lnTo>
                      <a:lnTo>
                        <a:pt x="281" y="52"/>
                      </a:lnTo>
                      <a:lnTo>
                        <a:pt x="289" y="54"/>
                      </a:lnTo>
                      <a:lnTo>
                        <a:pt x="296" y="56"/>
                      </a:lnTo>
                      <a:lnTo>
                        <a:pt x="303" y="58"/>
                      </a:lnTo>
                      <a:lnTo>
                        <a:pt x="308" y="60"/>
                      </a:lnTo>
                      <a:lnTo>
                        <a:pt x="312" y="61"/>
                      </a:lnTo>
                      <a:lnTo>
                        <a:pt x="316" y="63"/>
                      </a:lnTo>
                      <a:lnTo>
                        <a:pt x="319" y="64"/>
                      </a:lnTo>
                      <a:lnTo>
                        <a:pt x="321" y="65"/>
                      </a:lnTo>
                      <a:lnTo>
                        <a:pt x="322" y="67"/>
                      </a:lnTo>
                      <a:lnTo>
                        <a:pt x="323" y="68"/>
                      </a:lnTo>
                      <a:lnTo>
                        <a:pt x="324" y="69"/>
                      </a:lnTo>
                      <a:lnTo>
                        <a:pt x="325" y="70"/>
                      </a:lnTo>
                      <a:lnTo>
                        <a:pt x="332" y="70"/>
                      </a:lnTo>
                      <a:lnTo>
                        <a:pt x="338" y="70"/>
                      </a:lnTo>
                      <a:lnTo>
                        <a:pt x="343" y="70"/>
                      </a:lnTo>
                      <a:lnTo>
                        <a:pt x="348" y="71"/>
                      </a:lnTo>
                      <a:lnTo>
                        <a:pt x="352" y="71"/>
                      </a:lnTo>
                      <a:lnTo>
                        <a:pt x="356" y="71"/>
                      </a:lnTo>
                      <a:lnTo>
                        <a:pt x="359" y="71"/>
                      </a:lnTo>
                      <a:lnTo>
                        <a:pt x="362" y="71"/>
                      </a:lnTo>
                      <a:lnTo>
                        <a:pt x="364" y="72"/>
                      </a:lnTo>
                      <a:lnTo>
                        <a:pt x="366" y="73"/>
                      </a:lnTo>
                      <a:lnTo>
                        <a:pt x="368" y="73"/>
                      </a:lnTo>
                      <a:lnTo>
                        <a:pt x="370" y="74"/>
                      </a:lnTo>
                      <a:lnTo>
                        <a:pt x="371" y="75"/>
                      </a:lnTo>
                      <a:lnTo>
                        <a:pt x="373" y="75"/>
                      </a:lnTo>
                      <a:lnTo>
                        <a:pt x="374" y="76"/>
                      </a:lnTo>
                      <a:lnTo>
                        <a:pt x="375" y="77"/>
                      </a:lnTo>
                      <a:lnTo>
                        <a:pt x="378" y="81"/>
                      </a:lnTo>
                      <a:lnTo>
                        <a:pt x="380" y="85"/>
                      </a:lnTo>
                      <a:lnTo>
                        <a:pt x="381" y="90"/>
                      </a:lnTo>
                      <a:lnTo>
                        <a:pt x="382" y="95"/>
                      </a:lnTo>
                      <a:lnTo>
                        <a:pt x="381" y="100"/>
                      </a:lnTo>
                      <a:lnTo>
                        <a:pt x="380" y="105"/>
                      </a:lnTo>
                      <a:lnTo>
                        <a:pt x="379" y="111"/>
                      </a:lnTo>
                      <a:lnTo>
                        <a:pt x="377" y="116"/>
                      </a:lnTo>
                      <a:lnTo>
                        <a:pt x="374" y="122"/>
                      </a:lnTo>
                      <a:lnTo>
                        <a:pt x="372" y="127"/>
                      </a:lnTo>
                      <a:lnTo>
                        <a:pt x="370" y="131"/>
                      </a:lnTo>
                      <a:lnTo>
                        <a:pt x="367" y="135"/>
                      </a:lnTo>
                      <a:lnTo>
                        <a:pt x="365" y="139"/>
                      </a:lnTo>
                      <a:lnTo>
                        <a:pt x="364" y="141"/>
                      </a:lnTo>
                      <a:lnTo>
                        <a:pt x="363" y="142"/>
                      </a:lnTo>
                      <a:lnTo>
                        <a:pt x="362" y="143"/>
                      </a:lnTo>
                      <a:lnTo>
                        <a:pt x="361" y="144"/>
                      </a:lnTo>
                      <a:lnTo>
                        <a:pt x="358" y="145"/>
                      </a:lnTo>
                      <a:lnTo>
                        <a:pt x="352" y="147"/>
                      </a:lnTo>
                      <a:lnTo>
                        <a:pt x="345" y="150"/>
                      </a:lnTo>
                      <a:lnTo>
                        <a:pt x="337" y="153"/>
                      </a:lnTo>
                      <a:lnTo>
                        <a:pt x="327" y="157"/>
                      </a:lnTo>
                      <a:lnTo>
                        <a:pt x="316" y="161"/>
                      </a:lnTo>
                      <a:lnTo>
                        <a:pt x="304" y="166"/>
                      </a:lnTo>
                      <a:lnTo>
                        <a:pt x="290" y="171"/>
                      </a:lnTo>
                      <a:lnTo>
                        <a:pt x="276" y="177"/>
                      </a:lnTo>
                      <a:lnTo>
                        <a:pt x="261" y="182"/>
                      </a:lnTo>
                      <a:lnTo>
                        <a:pt x="246" y="188"/>
                      </a:lnTo>
                      <a:lnTo>
                        <a:pt x="230" y="195"/>
                      </a:lnTo>
                      <a:lnTo>
                        <a:pt x="213" y="201"/>
                      </a:lnTo>
                      <a:lnTo>
                        <a:pt x="196" y="207"/>
                      </a:lnTo>
                      <a:lnTo>
                        <a:pt x="180" y="213"/>
                      </a:lnTo>
                      <a:lnTo>
                        <a:pt x="163" y="220"/>
                      </a:lnTo>
                      <a:lnTo>
                        <a:pt x="146" y="226"/>
                      </a:lnTo>
                      <a:lnTo>
                        <a:pt x="130" y="233"/>
                      </a:lnTo>
                      <a:lnTo>
                        <a:pt x="113" y="239"/>
                      </a:lnTo>
                      <a:lnTo>
                        <a:pt x="98" y="245"/>
                      </a:lnTo>
                      <a:lnTo>
                        <a:pt x="83" y="250"/>
                      </a:lnTo>
                      <a:lnTo>
                        <a:pt x="69" y="256"/>
                      </a:lnTo>
                      <a:lnTo>
                        <a:pt x="56" y="261"/>
                      </a:lnTo>
                      <a:lnTo>
                        <a:pt x="44" y="265"/>
                      </a:lnTo>
                      <a:lnTo>
                        <a:pt x="33" y="269"/>
                      </a:lnTo>
                      <a:lnTo>
                        <a:pt x="24" y="273"/>
                      </a:lnTo>
                      <a:lnTo>
                        <a:pt x="15" y="276"/>
                      </a:lnTo>
                      <a:lnTo>
                        <a:pt x="9" y="279"/>
                      </a:lnTo>
                      <a:lnTo>
                        <a:pt x="4" y="280"/>
                      </a:lnTo>
                      <a:lnTo>
                        <a:pt x="1" y="282"/>
                      </a:lnTo>
                      <a:lnTo>
                        <a:pt x="0" y="282"/>
                      </a:lnTo>
                      <a:lnTo>
                        <a:pt x="374" y="282"/>
                      </a:lnTo>
                      <a:lnTo>
                        <a:pt x="435" y="0"/>
                      </a:lnTo>
                      <a:lnTo>
                        <a:pt x="26" y="0"/>
                      </a:lnTo>
                      <a:lnTo>
                        <a:pt x="26" y="2"/>
                      </a:lnTo>
                    </a:path>
                  </a:pathLst>
                </a:custGeom>
                <a:solidFill>
                  <a:srgbClr val="33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7" name="Freeform 53"/>
                <p:cNvSpPr>
                  <a:spLocks noChangeAspect="1"/>
                </p:cNvSpPr>
                <p:nvPr userDrawn="1"/>
              </p:nvSpPr>
              <p:spPr bwMode="auto">
                <a:xfrm>
                  <a:off x="2376" y="208"/>
                  <a:ext cx="83" cy="42"/>
                </a:xfrm>
                <a:custGeom>
                  <a:avLst/>
                  <a:gdLst>
                    <a:gd name="T0" fmla="*/ 1 w 93"/>
                    <a:gd name="T1" fmla="*/ 2 h 46"/>
                    <a:gd name="T2" fmla="*/ 1 w 93"/>
                    <a:gd name="T3" fmla="*/ 2 h 46"/>
                    <a:gd name="T4" fmla="*/ 1 w 93"/>
                    <a:gd name="T5" fmla="*/ 2 h 46"/>
                    <a:gd name="T6" fmla="*/ 1 w 93"/>
                    <a:gd name="T7" fmla="*/ 2 h 46"/>
                    <a:gd name="T8" fmla="*/ 1 w 93"/>
                    <a:gd name="T9" fmla="*/ 2 h 46"/>
                    <a:gd name="T10" fmla="*/ 1 w 93"/>
                    <a:gd name="T11" fmla="*/ 2 h 46"/>
                    <a:gd name="T12" fmla="*/ 0 w 93"/>
                    <a:gd name="T13" fmla="*/ 2 h 46"/>
                    <a:gd name="T14" fmla="*/ 1 w 93"/>
                    <a:gd name="T15" fmla="*/ 2 h 46"/>
                    <a:gd name="T16" fmla="*/ 1 w 93"/>
                    <a:gd name="T17" fmla="*/ 2 h 46"/>
                    <a:gd name="T18" fmla="*/ 1 w 93"/>
                    <a:gd name="T19" fmla="*/ 2 h 46"/>
                    <a:gd name="T20" fmla="*/ 1 w 93"/>
                    <a:gd name="T21" fmla="*/ 2 h 46"/>
                    <a:gd name="T22" fmla="*/ 1 w 93"/>
                    <a:gd name="T23" fmla="*/ 2 h 46"/>
                    <a:gd name="T24" fmla="*/ 1 w 93"/>
                    <a:gd name="T25" fmla="*/ 2 h 46"/>
                    <a:gd name="T26" fmla="*/ 1 w 93"/>
                    <a:gd name="T27" fmla="*/ 2 h 46"/>
                    <a:gd name="T28" fmla="*/ 2 w 93"/>
                    <a:gd name="T29" fmla="*/ 2 h 46"/>
                    <a:gd name="T30" fmla="*/ 2 w 93"/>
                    <a:gd name="T31" fmla="*/ 2 h 46"/>
                    <a:gd name="T32" fmla="*/ 3 w 93"/>
                    <a:gd name="T33" fmla="*/ 2 h 46"/>
                    <a:gd name="T34" fmla="*/ 3 w 93"/>
                    <a:gd name="T35" fmla="*/ 2 h 46"/>
                    <a:gd name="T36" fmla="*/ 3 w 93"/>
                    <a:gd name="T37" fmla="*/ 2 h 46"/>
                    <a:gd name="T38" fmla="*/ 3 w 93"/>
                    <a:gd name="T39" fmla="*/ 2 h 46"/>
                    <a:gd name="T40" fmla="*/ 3 w 93"/>
                    <a:gd name="T41" fmla="*/ 2 h 46"/>
                    <a:gd name="T42" fmla="*/ 3 w 93"/>
                    <a:gd name="T43" fmla="*/ 2 h 46"/>
                    <a:gd name="T44" fmla="*/ 3 w 93"/>
                    <a:gd name="T45" fmla="*/ 2 h 46"/>
                    <a:gd name="T46" fmla="*/ 3 w 93"/>
                    <a:gd name="T47" fmla="*/ 2 h 46"/>
                    <a:gd name="T48" fmla="*/ 3 w 93"/>
                    <a:gd name="T49" fmla="*/ 2 h 46"/>
                    <a:gd name="T50" fmla="*/ 3 w 93"/>
                    <a:gd name="T51" fmla="*/ 2 h 46"/>
                    <a:gd name="T52" fmla="*/ 3 w 93"/>
                    <a:gd name="T53" fmla="*/ 2 h 46"/>
                    <a:gd name="T54" fmla="*/ 3 w 93"/>
                    <a:gd name="T55" fmla="*/ 2 h 46"/>
                    <a:gd name="T56" fmla="*/ 3 w 93"/>
                    <a:gd name="T57" fmla="*/ 2 h 46"/>
                    <a:gd name="T58" fmla="*/ 3 w 93"/>
                    <a:gd name="T59" fmla="*/ 2 h 46"/>
                    <a:gd name="T60" fmla="*/ 3 w 93"/>
                    <a:gd name="T61" fmla="*/ 2 h 46"/>
                    <a:gd name="T62" fmla="*/ 3 w 93"/>
                    <a:gd name="T63" fmla="*/ 0 h 46"/>
                    <a:gd name="T64" fmla="*/ 1 w 93"/>
                    <a:gd name="T65" fmla="*/ 0 h 46"/>
                    <a:gd name="T66" fmla="*/ 1 w 93"/>
                    <a:gd name="T67" fmla="*/ 1 h 46"/>
                    <a:gd name="T68" fmla="*/ 1 w 93"/>
                    <a:gd name="T69" fmla="*/ 2 h 46"/>
                    <a:gd name="T70" fmla="*/ 1 w 93"/>
                    <a:gd name="T71" fmla="*/ 2 h 46"/>
                    <a:gd name="T72" fmla="*/ 1 w 93"/>
                    <a:gd name="T73" fmla="*/ 2 h 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3"/>
                    <a:gd name="T112" fmla="*/ 0 h 46"/>
                    <a:gd name="T113" fmla="*/ 93 w 93"/>
                    <a:gd name="T114" fmla="*/ 46 h 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3" h="46">
                      <a:moveTo>
                        <a:pt x="34" y="7"/>
                      </a:moveTo>
                      <a:lnTo>
                        <a:pt x="32" y="9"/>
                      </a:lnTo>
                      <a:lnTo>
                        <a:pt x="28" y="10"/>
                      </a:lnTo>
                      <a:lnTo>
                        <a:pt x="25" y="10"/>
                      </a:lnTo>
                      <a:lnTo>
                        <a:pt x="21" y="10"/>
                      </a:lnTo>
                      <a:lnTo>
                        <a:pt x="18" y="11"/>
                      </a:lnTo>
                      <a:lnTo>
                        <a:pt x="14" y="12"/>
                      </a:lnTo>
                      <a:lnTo>
                        <a:pt x="11" y="12"/>
                      </a:lnTo>
                      <a:lnTo>
                        <a:pt x="8" y="12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3" y="19"/>
                      </a:lnTo>
                      <a:lnTo>
                        <a:pt x="28" y="18"/>
                      </a:lnTo>
                      <a:lnTo>
                        <a:pt x="33" y="17"/>
                      </a:lnTo>
                      <a:lnTo>
                        <a:pt x="38" y="17"/>
                      </a:lnTo>
                      <a:lnTo>
                        <a:pt x="43" y="16"/>
                      </a:lnTo>
                      <a:lnTo>
                        <a:pt x="48" y="16"/>
                      </a:lnTo>
                      <a:lnTo>
                        <a:pt x="53" y="15"/>
                      </a:lnTo>
                      <a:lnTo>
                        <a:pt x="58" y="15"/>
                      </a:lnTo>
                      <a:lnTo>
                        <a:pt x="62" y="15"/>
                      </a:lnTo>
                      <a:lnTo>
                        <a:pt x="66" y="14"/>
                      </a:lnTo>
                      <a:lnTo>
                        <a:pt x="70" y="14"/>
                      </a:lnTo>
                      <a:lnTo>
                        <a:pt x="73" y="14"/>
                      </a:lnTo>
                      <a:lnTo>
                        <a:pt x="76" y="15"/>
                      </a:lnTo>
                      <a:lnTo>
                        <a:pt x="79" y="15"/>
                      </a:lnTo>
                      <a:lnTo>
                        <a:pt x="81" y="16"/>
                      </a:lnTo>
                      <a:lnTo>
                        <a:pt x="81" y="18"/>
                      </a:lnTo>
                      <a:lnTo>
                        <a:pt x="82" y="20"/>
                      </a:lnTo>
                      <a:lnTo>
                        <a:pt x="81" y="24"/>
                      </a:lnTo>
                      <a:lnTo>
                        <a:pt x="80" y="27"/>
                      </a:lnTo>
                      <a:lnTo>
                        <a:pt x="79" y="31"/>
                      </a:lnTo>
                      <a:lnTo>
                        <a:pt x="77" y="36"/>
                      </a:lnTo>
                      <a:lnTo>
                        <a:pt x="75" y="41"/>
                      </a:lnTo>
                      <a:lnTo>
                        <a:pt x="75" y="44"/>
                      </a:lnTo>
                      <a:lnTo>
                        <a:pt x="76" y="45"/>
                      </a:lnTo>
                      <a:lnTo>
                        <a:pt x="77" y="45"/>
                      </a:lnTo>
                      <a:lnTo>
                        <a:pt x="79" y="44"/>
                      </a:lnTo>
                      <a:lnTo>
                        <a:pt x="80" y="42"/>
                      </a:lnTo>
                      <a:lnTo>
                        <a:pt x="82" y="39"/>
                      </a:lnTo>
                      <a:lnTo>
                        <a:pt x="84" y="35"/>
                      </a:lnTo>
                      <a:lnTo>
                        <a:pt x="86" y="32"/>
                      </a:lnTo>
                      <a:lnTo>
                        <a:pt x="88" y="27"/>
                      </a:lnTo>
                      <a:lnTo>
                        <a:pt x="90" y="23"/>
                      </a:lnTo>
                      <a:lnTo>
                        <a:pt x="91" y="19"/>
                      </a:lnTo>
                      <a:lnTo>
                        <a:pt x="92" y="15"/>
                      </a:lnTo>
                      <a:lnTo>
                        <a:pt x="92" y="10"/>
                      </a:lnTo>
                      <a:lnTo>
                        <a:pt x="91" y="7"/>
                      </a:lnTo>
                      <a:lnTo>
                        <a:pt x="89" y="5"/>
                      </a:lnTo>
                      <a:lnTo>
                        <a:pt x="86" y="3"/>
                      </a:lnTo>
                      <a:lnTo>
                        <a:pt x="82" y="2"/>
                      </a:lnTo>
                      <a:lnTo>
                        <a:pt x="78" y="1"/>
                      </a:lnTo>
                      <a:lnTo>
                        <a:pt x="73" y="0"/>
                      </a:lnTo>
                      <a:lnTo>
                        <a:pt x="67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39" y="3"/>
                      </a:lnTo>
                      <a:lnTo>
                        <a:pt x="39" y="4"/>
                      </a:lnTo>
                      <a:lnTo>
                        <a:pt x="37" y="5"/>
                      </a:lnTo>
                      <a:lnTo>
                        <a:pt x="36" y="6"/>
                      </a:lnTo>
                      <a:lnTo>
                        <a:pt x="34" y="7"/>
                      </a:lnTo>
                    </a:path>
                  </a:pathLst>
                </a:custGeom>
                <a:solidFill>
                  <a:srgbClr val="33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8" name="Freeform 54"/>
                <p:cNvSpPr>
                  <a:spLocks noChangeAspect="1"/>
                </p:cNvSpPr>
                <p:nvPr userDrawn="1"/>
              </p:nvSpPr>
              <p:spPr bwMode="auto">
                <a:xfrm>
                  <a:off x="2108" y="188"/>
                  <a:ext cx="328" cy="197"/>
                </a:xfrm>
                <a:custGeom>
                  <a:avLst/>
                  <a:gdLst>
                    <a:gd name="T0" fmla="*/ 0 w 373"/>
                    <a:gd name="T1" fmla="*/ 5 h 217"/>
                    <a:gd name="T2" fmla="*/ 1 w 373"/>
                    <a:gd name="T3" fmla="*/ 5 h 217"/>
                    <a:gd name="T4" fmla="*/ 1 w 373"/>
                    <a:gd name="T5" fmla="*/ 5 h 217"/>
                    <a:gd name="T6" fmla="*/ 1 w 373"/>
                    <a:gd name="T7" fmla="*/ 5 h 217"/>
                    <a:gd name="T8" fmla="*/ 3 w 373"/>
                    <a:gd name="T9" fmla="*/ 5 h 217"/>
                    <a:gd name="T10" fmla="*/ 4 w 373"/>
                    <a:gd name="T11" fmla="*/ 5 h 217"/>
                    <a:gd name="T12" fmla="*/ 4 w 373"/>
                    <a:gd name="T13" fmla="*/ 5 h 217"/>
                    <a:gd name="T14" fmla="*/ 4 w 373"/>
                    <a:gd name="T15" fmla="*/ 5 h 217"/>
                    <a:gd name="T16" fmla="*/ 4 w 373"/>
                    <a:gd name="T17" fmla="*/ 5 h 217"/>
                    <a:gd name="T18" fmla="*/ 4 w 373"/>
                    <a:gd name="T19" fmla="*/ 5 h 217"/>
                    <a:gd name="T20" fmla="*/ 4 w 373"/>
                    <a:gd name="T21" fmla="*/ 5 h 217"/>
                    <a:gd name="T22" fmla="*/ 4 w 373"/>
                    <a:gd name="T23" fmla="*/ 5 h 217"/>
                    <a:gd name="T24" fmla="*/ 4 w 373"/>
                    <a:gd name="T25" fmla="*/ 5 h 217"/>
                    <a:gd name="T26" fmla="*/ 4 w 373"/>
                    <a:gd name="T27" fmla="*/ 5 h 217"/>
                    <a:gd name="T28" fmla="*/ 4 w 373"/>
                    <a:gd name="T29" fmla="*/ 5 h 217"/>
                    <a:gd name="T30" fmla="*/ 4 w 373"/>
                    <a:gd name="T31" fmla="*/ 5 h 217"/>
                    <a:gd name="T32" fmla="*/ 4 w 373"/>
                    <a:gd name="T33" fmla="*/ 4 h 217"/>
                    <a:gd name="T34" fmla="*/ 4 w 373"/>
                    <a:gd name="T35" fmla="*/ 4 h 217"/>
                    <a:gd name="T36" fmla="*/ 4 w 373"/>
                    <a:gd name="T37" fmla="*/ 4 h 217"/>
                    <a:gd name="T38" fmla="*/ 4 w 373"/>
                    <a:gd name="T39" fmla="*/ 4 h 217"/>
                    <a:gd name="T40" fmla="*/ 4 w 373"/>
                    <a:gd name="T41" fmla="*/ 4 h 217"/>
                    <a:gd name="T42" fmla="*/ 4 w 373"/>
                    <a:gd name="T43" fmla="*/ 4 h 217"/>
                    <a:gd name="T44" fmla="*/ 4 w 373"/>
                    <a:gd name="T45" fmla="*/ 4 h 217"/>
                    <a:gd name="T46" fmla="*/ 4 w 373"/>
                    <a:gd name="T47" fmla="*/ 3 h 217"/>
                    <a:gd name="T48" fmla="*/ 4 w 373"/>
                    <a:gd name="T49" fmla="*/ 3 h 217"/>
                    <a:gd name="T50" fmla="*/ 4 w 373"/>
                    <a:gd name="T51" fmla="*/ 3 h 217"/>
                    <a:gd name="T52" fmla="*/ 4 w 373"/>
                    <a:gd name="T53" fmla="*/ 3 h 217"/>
                    <a:gd name="T54" fmla="*/ 4 w 373"/>
                    <a:gd name="T55" fmla="*/ 3 h 217"/>
                    <a:gd name="T56" fmla="*/ 4 w 373"/>
                    <a:gd name="T57" fmla="*/ 3 h 217"/>
                    <a:gd name="T58" fmla="*/ 4 w 373"/>
                    <a:gd name="T59" fmla="*/ 3 h 217"/>
                    <a:gd name="T60" fmla="*/ 4 w 373"/>
                    <a:gd name="T61" fmla="*/ 3 h 217"/>
                    <a:gd name="T62" fmla="*/ 4 w 373"/>
                    <a:gd name="T63" fmla="*/ 3 h 217"/>
                    <a:gd name="T64" fmla="*/ 4 w 373"/>
                    <a:gd name="T65" fmla="*/ 3 h 217"/>
                    <a:gd name="T66" fmla="*/ 4 w 373"/>
                    <a:gd name="T67" fmla="*/ 3 h 217"/>
                    <a:gd name="T68" fmla="*/ 4 w 373"/>
                    <a:gd name="T69" fmla="*/ 3 h 217"/>
                    <a:gd name="T70" fmla="*/ 4 w 373"/>
                    <a:gd name="T71" fmla="*/ 4 h 217"/>
                    <a:gd name="T72" fmla="*/ 4 w 373"/>
                    <a:gd name="T73" fmla="*/ 4 h 217"/>
                    <a:gd name="T74" fmla="*/ 4 w 373"/>
                    <a:gd name="T75" fmla="*/ 4 h 217"/>
                    <a:gd name="T76" fmla="*/ 4 w 373"/>
                    <a:gd name="T77" fmla="*/ 5 h 217"/>
                    <a:gd name="T78" fmla="*/ 4 w 373"/>
                    <a:gd name="T79" fmla="*/ 5 h 217"/>
                    <a:gd name="T80" fmla="*/ 4 w 373"/>
                    <a:gd name="T81" fmla="*/ 5 h 217"/>
                    <a:gd name="T82" fmla="*/ 4 w 373"/>
                    <a:gd name="T83" fmla="*/ 2 h 217"/>
                    <a:gd name="T84" fmla="*/ 4 w 373"/>
                    <a:gd name="T85" fmla="*/ 2 h 217"/>
                    <a:gd name="T86" fmla="*/ 4 w 373"/>
                    <a:gd name="T87" fmla="*/ 2 h 217"/>
                    <a:gd name="T88" fmla="*/ 4 w 373"/>
                    <a:gd name="T89" fmla="*/ 2 h 217"/>
                    <a:gd name="T90" fmla="*/ 4 w 373"/>
                    <a:gd name="T91" fmla="*/ 2 h 217"/>
                    <a:gd name="T92" fmla="*/ 4 w 373"/>
                    <a:gd name="T93" fmla="*/ 0 h 217"/>
                    <a:gd name="T94" fmla="*/ 4 w 373"/>
                    <a:gd name="T95" fmla="*/ 0 h 217"/>
                    <a:gd name="T96" fmla="*/ 4 w 373"/>
                    <a:gd name="T97" fmla="*/ 0 h 217"/>
                    <a:gd name="T98" fmla="*/ 4 w 373"/>
                    <a:gd name="T99" fmla="*/ 0 h 21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73"/>
                    <a:gd name="T151" fmla="*/ 0 h 217"/>
                    <a:gd name="T152" fmla="*/ 373 w 373"/>
                    <a:gd name="T153" fmla="*/ 217 h 21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73" h="217">
                      <a:moveTo>
                        <a:pt x="47" y="0"/>
                      </a:moveTo>
                      <a:lnTo>
                        <a:pt x="0" y="216"/>
                      </a:lnTo>
                      <a:lnTo>
                        <a:pt x="2" y="215"/>
                      </a:lnTo>
                      <a:lnTo>
                        <a:pt x="6" y="213"/>
                      </a:lnTo>
                      <a:lnTo>
                        <a:pt x="14" y="209"/>
                      </a:lnTo>
                      <a:lnTo>
                        <a:pt x="23" y="205"/>
                      </a:lnTo>
                      <a:lnTo>
                        <a:pt x="34" y="200"/>
                      </a:lnTo>
                      <a:lnTo>
                        <a:pt x="46" y="194"/>
                      </a:lnTo>
                      <a:lnTo>
                        <a:pt x="60" y="187"/>
                      </a:lnTo>
                      <a:lnTo>
                        <a:pt x="74" y="180"/>
                      </a:lnTo>
                      <a:lnTo>
                        <a:pt x="88" y="173"/>
                      </a:lnTo>
                      <a:lnTo>
                        <a:pt x="102" y="167"/>
                      </a:lnTo>
                      <a:lnTo>
                        <a:pt x="116" y="160"/>
                      </a:lnTo>
                      <a:lnTo>
                        <a:pt x="128" y="154"/>
                      </a:lnTo>
                      <a:lnTo>
                        <a:pt x="140" y="148"/>
                      </a:lnTo>
                      <a:lnTo>
                        <a:pt x="149" y="144"/>
                      </a:lnTo>
                      <a:lnTo>
                        <a:pt x="156" y="140"/>
                      </a:lnTo>
                      <a:lnTo>
                        <a:pt x="161" y="138"/>
                      </a:lnTo>
                      <a:lnTo>
                        <a:pt x="168" y="135"/>
                      </a:lnTo>
                      <a:lnTo>
                        <a:pt x="175" y="131"/>
                      </a:lnTo>
                      <a:lnTo>
                        <a:pt x="182" y="127"/>
                      </a:lnTo>
                      <a:lnTo>
                        <a:pt x="190" y="124"/>
                      </a:lnTo>
                      <a:lnTo>
                        <a:pt x="198" y="120"/>
                      </a:lnTo>
                      <a:lnTo>
                        <a:pt x="206" y="116"/>
                      </a:lnTo>
                      <a:lnTo>
                        <a:pt x="214" y="112"/>
                      </a:lnTo>
                      <a:lnTo>
                        <a:pt x="223" y="109"/>
                      </a:lnTo>
                      <a:lnTo>
                        <a:pt x="231" y="105"/>
                      </a:lnTo>
                      <a:lnTo>
                        <a:pt x="240" y="101"/>
                      </a:lnTo>
                      <a:lnTo>
                        <a:pt x="248" y="97"/>
                      </a:lnTo>
                      <a:lnTo>
                        <a:pt x="257" y="94"/>
                      </a:lnTo>
                      <a:lnTo>
                        <a:pt x="266" y="90"/>
                      </a:lnTo>
                      <a:lnTo>
                        <a:pt x="275" y="87"/>
                      </a:lnTo>
                      <a:lnTo>
                        <a:pt x="284" y="84"/>
                      </a:lnTo>
                      <a:lnTo>
                        <a:pt x="292" y="81"/>
                      </a:lnTo>
                      <a:lnTo>
                        <a:pt x="294" y="80"/>
                      </a:lnTo>
                      <a:lnTo>
                        <a:pt x="297" y="79"/>
                      </a:lnTo>
                      <a:lnTo>
                        <a:pt x="300" y="79"/>
                      </a:lnTo>
                      <a:lnTo>
                        <a:pt x="304" y="77"/>
                      </a:lnTo>
                      <a:lnTo>
                        <a:pt x="308" y="76"/>
                      </a:lnTo>
                      <a:lnTo>
                        <a:pt x="312" y="75"/>
                      </a:lnTo>
                      <a:lnTo>
                        <a:pt x="316" y="74"/>
                      </a:lnTo>
                      <a:lnTo>
                        <a:pt x="321" y="72"/>
                      </a:lnTo>
                      <a:lnTo>
                        <a:pt x="326" y="71"/>
                      </a:lnTo>
                      <a:lnTo>
                        <a:pt x="331" y="69"/>
                      </a:lnTo>
                      <a:lnTo>
                        <a:pt x="336" y="68"/>
                      </a:lnTo>
                      <a:lnTo>
                        <a:pt x="341" y="67"/>
                      </a:lnTo>
                      <a:lnTo>
                        <a:pt x="346" y="66"/>
                      </a:lnTo>
                      <a:lnTo>
                        <a:pt x="351" y="64"/>
                      </a:lnTo>
                      <a:lnTo>
                        <a:pt x="356" y="64"/>
                      </a:lnTo>
                      <a:lnTo>
                        <a:pt x="360" y="63"/>
                      </a:lnTo>
                      <a:lnTo>
                        <a:pt x="363" y="62"/>
                      </a:lnTo>
                      <a:lnTo>
                        <a:pt x="365" y="62"/>
                      </a:lnTo>
                      <a:lnTo>
                        <a:pt x="368" y="61"/>
                      </a:lnTo>
                      <a:lnTo>
                        <a:pt x="369" y="61"/>
                      </a:lnTo>
                      <a:lnTo>
                        <a:pt x="371" y="60"/>
                      </a:lnTo>
                      <a:lnTo>
                        <a:pt x="371" y="59"/>
                      </a:lnTo>
                      <a:lnTo>
                        <a:pt x="372" y="59"/>
                      </a:lnTo>
                      <a:lnTo>
                        <a:pt x="372" y="58"/>
                      </a:lnTo>
                      <a:lnTo>
                        <a:pt x="371" y="57"/>
                      </a:lnTo>
                      <a:lnTo>
                        <a:pt x="370" y="56"/>
                      </a:lnTo>
                      <a:lnTo>
                        <a:pt x="368" y="55"/>
                      </a:lnTo>
                      <a:lnTo>
                        <a:pt x="365" y="55"/>
                      </a:lnTo>
                      <a:lnTo>
                        <a:pt x="362" y="54"/>
                      </a:lnTo>
                      <a:lnTo>
                        <a:pt x="358" y="54"/>
                      </a:lnTo>
                      <a:lnTo>
                        <a:pt x="354" y="54"/>
                      </a:lnTo>
                      <a:lnTo>
                        <a:pt x="349" y="54"/>
                      </a:lnTo>
                      <a:lnTo>
                        <a:pt x="340" y="55"/>
                      </a:lnTo>
                      <a:lnTo>
                        <a:pt x="330" y="56"/>
                      </a:lnTo>
                      <a:lnTo>
                        <a:pt x="321" y="58"/>
                      </a:lnTo>
                      <a:lnTo>
                        <a:pt x="310" y="61"/>
                      </a:lnTo>
                      <a:lnTo>
                        <a:pt x="299" y="64"/>
                      </a:lnTo>
                      <a:lnTo>
                        <a:pt x="288" y="67"/>
                      </a:lnTo>
                      <a:lnTo>
                        <a:pt x="276" y="70"/>
                      </a:lnTo>
                      <a:lnTo>
                        <a:pt x="266" y="74"/>
                      </a:lnTo>
                      <a:lnTo>
                        <a:pt x="254" y="78"/>
                      </a:lnTo>
                      <a:lnTo>
                        <a:pt x="244" y="82"/>
                      </a:lnTo>
                      <a:lnTo>
                        <a:pt x="234" y="86"/>
                      </a:lnTo>
                      <a:lnTo>
                        <a:pt x="224" y="90"/>
                      </a:lnTo>
                      <a:lnTo>
                        <a:pt x="216" y="93"/>
                      </a:lnTo>
                      <a:lnTo>
                        <a:pt x="208" y="96"/>
                      </a:lnTo>
                      <a:lnTo>
                        <a:pt x="202" y="99"/>
                      </a:lnTo>
                      <a:lnTo>
                        <a:pt x="197" y="102"/>
                      </a:lnTo>
                      <a:lnTo>
                        <a:pt x="169" y="19"/>
                      </a:lnTo>
                      <a:lnTo>
                        <a:pt x="344" y="19"/>
                      </a:lnTo>
                      <a:lnTo>
                        <a:pt x="344" y="15"/>
                      </a:lnTo>
                      <a:lnTo>
                        <a:pt x="342" y="12"/>
                      </a:lnTo>
                      <a:lnTo>
                        <a:pt x="337" y="9"/>
                      </a:lnTo>
                      <a:lnTo>
                        <a:pt x="331" y="7"/>
                      </a:lnTo>
                      <a:lnTo>
                        <a:pt x="323" y="5"/>
                      </a:lnTo>
                      <a:lnTo>
                        <a:pt x="314" y="3"/>
                      </a:lnTo>
                      <a:lnTo>
                        <a:pt x="305" y="3"/>
                      </a:lnTo>
                      <a:lnTo>
                        <a:pt x="295" y="2"/>
                      </a:lnTo>
                      <a:lnTo>
                        <a:pt x="285" y="1"/>
                      </a:lnTo>
                      <a:lnTo>
                        <a:pt x="275" y="0"/>
                      </a:lnTo>
                      <a:lnTo>
                        <a:pt x="265" y="0"/>
                      </a:lnTo>
                      <a:lnTo>
                        <a:pt x="256" y="0"/>
                      </a:lnTo>
                      <a:lnTo>
                        <a:pt x="249" y="0"/>
                      </a:lnTo>
                      <a:lnTo>
                        <a:pt x="243" y="0"/>
                      </a:lnTo>
                      <a:lnTo>
                        <a:pt x="239" y="0"/>
                      </a:lnTo>
                      <a:lnTo>
                        <a:pt x="237" y="0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33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9" name="Freeform 55"/>
                <p:cNvSpPr>
                  <a:spLocks noChangeAspect="1"/>
                </p:cNvSpPr>
                <p:nvPr userDrawn="1"/>
              </p:nvSpPr>
              <p:spPr bwMode="auto">
                <a:xfrm>
                  <a:off x="2578" y="130"/>
                  <a:ext cx="98" cy="97"/>
                </a:xfrm>
                <a:custGeom>
                  <a:avLst/>
                  <a:gdLst>
                    <a:gd name="T0" fmla="*/ 1 w 113"/>
                    <a:gd name="T1" fmla="*/ 5 h 107"/>
                    <a:gd name="T2" fmla="*/ 1 w 113"/>
                    <a:gd name="T3" fmla="*/ 5 h 107"/>
                    <a:gd name="T4" fmla="*/ 1 w 113"/>
                    <a:gd name="T5" fmla="*/ 5 h 107"/>
                    <a:gd name="T6" fmla="*/ 0 w 113"/>
                    <a:gd name="T7" fmla="*/ 4 h 107"/>
                    <a:gd name="T8" fmla="*/ 1 w 113"/>
                    <a:gd name="T9" fmla="*/ 3 h 107"/>
                    <a:gd name="T10" fmla="*/ 1 w 113"/>
                    <a:gd name="T11" fmla="*/ 2 h 107"/>
                    <a:gd name="T12" fmla="*/ 1 w 113"/>
                    <a:gd name="T13" fmla="*/ 2 h 107"/>
                    <a:gd name="T14" fmla="*/ 1 w 113"/>
                    <a:gd name="T15" fmla="*/ 2 h 107"/>
                    <a:gd name="T16" fmla="*/ 1 w 113"/>
                    <a:gd name="T17" fmla="*/ 2 h 107"/>
                    <a:gd name="T18" fmla="*/ 1 w 113"/>
                    <a:gd name="T19" fmla="*/ 2 h 107"/>
                    <a:gd name="T20" fmla="*/ 1 w 113"/>
                    <a:gd name="T21" fmla="*/ 2 h 107"/>
                    <a:gd name="T22" fmla="*/ 1 w 113"/>
                    <a:gd name="T23" fmla="*/ 0 h 107"/>
                    <a:gd name="T24" fmla="*/ 1 w 113"/>
                    <a:gd name="T25" fmla="*/ 0 h 107"/>
                    <a:gd name="T26" fmla="*/ 1 w 113"/>
                    <a:gd name="T27" fmla="*/ 2 h 107"/>
                    <a:gd name="T28" fmla="*/ 1 w 113"/>
                    <a:gd name="T29" fmla="*/ 2 h 107"/>
                    <a:gd name="T30" fmla="*/ 1 w 113"/>
                    <a:gd name="T31" fmla="*/ 2 h 107"/>
                    <a:gd name="T32" fmla="*/ 1 w 113"/>
                    <a:gd name="T33" fmla="*/ 2 h 107"/>
                    <a:gd name="T34" fmla="*/ 1 w 113"/>
                    <a:gd name="T35" fmla="*/ 2 h 107"/>
                    <a:gd name="T36" fmla="*/ 1 w 113"/>
                    <a:gd name="T37" fmla="*/ 3 h 107"/>
                    <a:gd name="T38" fmla="*/ 1 w 113"/>
                    <a:gd name="T39" fmla="*/ 3 h 107"/>
                    <a:gd name="T40" fmla="*/ 1 w 113"/>
                    <a:gd name="T41" fmla="*/ 4 h 107"/>
                    <a:gd name="T42" fmla="*/ 1 w 113"/>
                    <a:gd name="T43" fmla="*/ 4 h 107"/>
                    <a:gd name="T44" fmla="*/ 1 w 113"/>
                    <a:gd name="T45" fmla="*/ 5 h 107"/>
                    <a:gd name="T46" fmla="*/ 1 w 113"/>
                    <a:gd name="T47" fmla="*/ 5 h 107"/>
                    <a:gd name="T48" fmla="*/ 1 w 113"/>
                    <a:gd name="T49" fmla="*/ 5 h 107"/>
                    <a:gd name="T50" fmla="*/ 2 w 113"/>
                    <a:gd name="T51" fmla="*/ 5 h 107"/>
                    <a:gd name="T52" fmla="*/ 2 w 113"/>
                    <a:gd name="T53" fmla="*/ 5 h 107"/>
                    <a:gd name="T54" fmla="*/ 2 w 113"/>
                    <a:gd name="T55" fmla="*/ 4 h 107"/>
                    <a:gd name="T56" fmla="*/ 2 w 113"/>
                    <a:gd name="T57" fmla="*/ 4 h 107"/>
                    <a:gd name="T58" fmla="*/ 3 w 113"/>
                    <a:gd name="T59" fmla="*/ 3 h 107"/>
                    <a:gd name="T60" fmla="*/ 3 w 113"/>
                    <a:gd name="T61" fmla="*/ 3 h 107"/>
                    <a:gd name="T62" fmla="*/ 3 w 113"/>
                    <a:gd name="T63" fmla="*/ 2 h 107"/>
                    <a:gd name="T64" fmla="*/ 3 w 113"/>
                    <a:gd name="T65" fmla="*/ 2 h 107"/>
                    <a:gd name="T66" fmla="*/ 3 w 113"/>
                    <a:gd name="T67" fmla="*/ 2 h 107"/>
                    <a:gd name="T68" fmla="*/ 3 w 113"/>
                    <a:gd name="T69" fmla="*/ 2 h 107"/>
                    <a:gd name="T70" fmla="*/ 3 w 113"/>
                    <a:gd name="T71" fmla="*/ 2 h 107"/>
                    <a:gd name="T72" fmla="*/ 3 w 113"/>
                    <a:gd name="T73" fmla="*/ 0 h 107"/>
                    <a:gd name="T74" fmla="*/ 3 w 113"/>
                    <a:gd name="T75" fmla="*/ 2 h 107"/>
                    <a:gd name="T76" fmla="*/ 3 w 113"/>
                    <a:gd name="T77" fmla="*/ 2 h 107"/>
                    <a:gd name="T78" fmla="*/ 3 w 113"/>
                    <a:gd name="T79" fmla="*/ 2 h 107"/>
                    <a:gd name="T80" fmla="*/ 3 w 113"/>
                    <a:gd name="T81" fmla="*/ 2 h 107"/>
                    <a:gd name="T82" fmla="*/ 3 w 113"/>
                    <a:gd name="T83" fmla="*/ 2 h 107"/>
                    <a:gd name="T84" fmla="*/ 3 w 113"/>
                    <a:gd name="T85" fmla="*/ 2 h 107"/>
                    <a:gd name="T86" fmla="*/ 3 w 113"/>
                    <a:gd name="T87" fmla="*/ 3 h 107"/>
                    <a:gd name="T88" fmla="*/ 3 w 113"/>
                    <a:gd name="T89" fmla="*/ 4 h 107"/>
                    <a:gd name="T90" fmla="*/ 3 w 113"/>
                    <a:gd name="T91" fmla="*/ 5 h 107"/>
                    <a:gd name="T92" fmla="*/ 3 w 113"/>
                    <a:gd name="T93" fmla="*/ 5 h 107"/>
                    <a:gd name="T94" fmla="*/ 3 w 113"/>
                    <a:gd name="T95" fmla="*/ 5 h 107"/>
                    <a:gd name="T96" fmla="*/ 2 w 113"/>
                    <a:gd name="T97" fmla="*/ 5 h 107"/>
                    <a:gd name="T98" fmla="*/ 2 w 113"/>
                    <a:gd name="T99" fmla="*/ 5 h 107"/>
                    <a:gd name="T100" fmla="*/ 2 w 113"/>
                    <a:gd name="T101" fmla="*/ 5 h 107"/>
                    <a:gd name="T102" fmla="*/ 1 w 113"/>
                    <a:gd name="T103" fmla="*/ 5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3"/>
                    <a:gd name="T157" fmla="*/ 0 h 107"/>
                    <a:gd name="T158" fmla="*/ 113 w 113"/>
                    <a:gd name="T159" fmla="*/ 107 h 1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3" h="107">
                      <a:moveTo>
                        <a:pt x="41" y="106"/>
                      </a:moveTo>
                      <a:lnTo>
                        <a:pt x="31" y="106"/>
                      </a:lnTo>
                      <a:lnTo>
                        <a:pt x="22" y="104"/>
                      </a:lnTo>
                      <a:lnTo>
                        <a:pt x="15" y="102"/>
                      </a:lnTo>
                      <a:lnTo>
                        <a:pt x="8" y="98"/>
                      </a:lnTo>
                      <a:lnTo>
                        <a:pt x="4" y="93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1" y="70"/>
                      </a:lnTo>
                      <a:lnTo>
                        <a:pt x="3" y="63"/>
                      </a:lnTo>
                      <a:lnTo>
                        <a:pt x="5" y="55"/>
                      </a:lnTo>
                      <a:lnTo>
                        <a:pt x="6" y="48"/>
                      </a:lnTo>
                      <a:lnTo>
                        <a:pt x="7" y="42"/>
                      </a:lnTo>
                      <a:lnTo>
                        <a:pt x="9" y="35"/>
                      </a:lnTo>
                      <a:lnTo>
                        <a:pt x="10" y="30"/>
                      </a:lnTo>
                      <a:lnTo>
                        <a:pt x="11" y="24"/>
                      </a:lnTo>
                      <a:lnTo>
                        <a:pt x="12" y="19"/>
                      </a:lnTo>
                      <a:lnTo>
                        <a:pt x="13" y="15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6" y="5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39" y="6"/>
                      </a:lnTo>
                      <a:lnTo>
                        <a:pt x="38" y="10"/>
                      </a:lnTo>
                      <a:lnTo>
                        <a:pt x="37" y="15"/>
                      </a:lnTo>
                      <a:lnTo>
                        <a:pt x="36" y="20"/>
                      </a:lnTo>
                      <a:lnTo>
                        <a:pt x="35" y="27"/>
                      </a:lnTo>
                      <a:lnTo>
                        <a:pt x="33" y="33"/>
                      </a:lnTo>
                      <a:lnTo>
                        <a:pt x="32" y="38"/>
                      </a:lnTo>
                      <a:lnTo>
                        <a:pt x="30" y="44"/>
                      </a:lnTo>
                      <a:lnTo>
                        <a:pt x="29" y="50"/>
                      </a:lnTo>
                      <a:lnTo>
                        <a:pt x="28" y="54"/>
                      </a:lnTo>
                      <a:lnTo>
                        <a:pt x="27" y="58"/>
                      </a:lnTo>
                      <a:lnTo>
                        <a:pt x="27" y="62"/>
                      </a:lnTo>
                      <a:lnTo>
                        <a:pt x="26" y="63"/>
                      </a:lnTo>
                      <a:lnTo>
                        <a:pt x="26" y="64"/>
                      </a:lnTo>
                      <a:lnTo>
                        <a:pt x="25" y="69"/>
                      </a:lnTo>
                      <a:lnTo>
                        <a:pt x="25" y="74"/>
                      </a:lnTo>
                      <a:lnTo>
                        <a:pt x="26" y="79"/>
                      </a:lnTo>
                      <a:lnTo>
                        <a:pt x="27" y="83"/>
                      </a:lnTo>
                      <a:lnTo>
                        <a:pt x="30" y="86"/>
                      </a:lnTo>
                      <a:lnTo>
                        <a:pt x="34" y="88"/>
                      </a:lnTo>
                      <a:lnTo>
                        <a:pt x="38" y="89"/>
                      </a:lnTo>
                      <a:lnTo>
                        <a:pt x="44" y="89"/>
                      </a:lnTo>
                      <a:lnTo>
                        <a:pt x="51" y="89"/>
                      </a:lnTo>
                      <a:lnTo>
                        <a:pt x="56" y="88"/>
                      </a:lnTo>
                      <a:lnTo>
                        <a:pt x="61" y="86"/>
                      </a:lnTo>
                      <a:lnTo>
                        <a:pt x="65" y="83"/>
                      </a:lnTo>
                      <a:lnTo>
                        <a:pt x="68" y="79"/>
                      </a:lnTo>
                      <a:lnTo>
                        <a:pt x="71" y="74"/>
                      </a:lnTo>
                      <a:lnTo>
                        <a:pt x="73" y="69"/>
                      </a:lnTo>
                      <a:lnTo>
                        <a:pt x="74" y="64"/>
                      </a:lnTo>
                      <a:lnTo>
                        <a:pt x="75" y="62"/>
                      </a:lnTo>
                      <a:lnTo>
                        <a:pt x="76" y="58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8" y="45"/>
                      </a:lnTo>
                      <a:lnTo>
                        <a:pt x="80" y="39"/>
                      </a:lnTo>
                      <a:lnTo>
                        <a:pt x="81" y="34"/>
                      </a:lnTo>
                      <a:lnTo>
                        <a:pt x="82" y="28"/>
                      </a:lnTo>
                      <a:lnTo>
                        <a:pt x="83" y="23"/>
                      </a:lnTo>
                      <a:lnTo>
                        <a:pt x="84" y="18"/>
                      </a:lnTo>
                      <a:lnTo>
                        <a:pt x="86" y="13"/>
                      </a:lnTo>
                      <a:lnTo>
                        <a:pt x="87" y="9"/>
                      </a:lnTo>
                      <a:lnTo>
                        <a:pt x="87" y="5"/>
                      </a:lnTo>
                      <a:lnTo>
                        <a:pt x="88" y="2"/>
                      </a:lnTo>
                      <a:lnTo>
                        <a:pt x="89" y="0"/>
                      </a:lnTo>
                      <a:lnTo>
                        <a:pt x="112" y="0"/>
                      </a:lnTo>
                      <a:lnTo>
                        <a:pt x="109" y="12"/>
                      </a:lnTo>
                      <a:lnTo>
                        <a:pt x="107" y="20"/>
                      </a:lnTo>
                      <a:lnTo>
                        <a:pt x="106" y="27"/>
                      </a:lnTo>
                      <a:lnTo>
                        <a:pt x="105" y="31"/>
                      </a:lnTo>
                      <a:lnTo>
                        <a:pt x="105" y="33"/>
                      </a:lnTo>
                      <a:lnTo>
                        <a:pt x="104" y="35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40"/>
                      </a:lnTo>
                      <a:lnTo>
                        <a:pt x="102" y="44"/>
                      </a:lnTo>
                      <a:lnTo>
                        <a:pt x="101" y="50"/>
                      </a:lnTo>
                      <a:lnTo>
                        <a:pt x="99" y="59"/>
                      </a:lnTo>
                      <a:lnTo>
                        <a:pt x="97" y="70"/>
                      </a:lnTo>
                      <a:lnTo>
                        <a:pt x="95" y="75"/>
                      </a:lnTo>
                      <a:lnTo>
                        <a:pt x="94" y="79"/>
                      </a:lnTo>
                      <a:lnTo>
                        <a:pt x="92" y="83"/>
                      </a:lnTo>
                      <a:lnTo>
                        <a:pt x="90" y="87"/>
                      </a:lnTo>
                      <a:lnTo>
                        <a:pt x="87" y="90"/>
                      </a:lnTo>
                      <a:lnTo>
                        <a:pt x="84" y="93"/>
                      </a:lnTo>
                      <a:lnTo>
                        <a:pt x="81" y="95"/>
                      </a:lnTo>
                      <a:lnTo>
                        <a:pt x="77" y="98"/>
                      </a:lnTo>
                      <a:lnTo>
                        <a:pt x="74" y="99"/>
                      </a:lnTo>
                      <a:lnTo>
                        <a:pt x="70" y="102"/>
                      </a:lnTo>
                      <a:lnTo>
                        <a:pt x="65" y="103"/>
                      </a:lnTo>
                      <a:lnTo>
                        <a:pt x="61" y="104"/>
                      </a:lnTo>
                      <a:lnTo>
                        <a:pt x="56" y="105"/>
                      </a:lnTo>
                      <a:lnTo>
                        <a:pt x="52" y="106"/>
                      </a:lnTo>
                      <a:lnTo>
                        <a:pt x="46" y="106"/>
                      </a:lnTo>
                      <a:lnTo>
                        <a:pt x="41" y="10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0" name="Freeform 56"/>
                <p:cNvSpPr>
                  <a:spLocks noChangeAspect="1"/>
                </p:cNvSpPr>
                <p:nvPr userDrawn="1"/>
              </p:nvSpPr>
              <p:spPr bwMode="auto">
                <a:xfrm>
                  <a:off x="2676" y="130"/>
                  <a:ext cx="105" cy="96"/>
                </a:xfrm>
                <a:custGeom>
                  <a:avLst/>
                  <a:gdLst>
                    <a:gd name="T0" fmla="*/ 4 w 118"/>
                    <a:gd name="T1" fmla="*/ 5 h 106"/>
                    <a:gd name="T2" fmla="*/ 2 w 118"/>
                    <a:gd name="T3" fmla="*/ 5 h 106"/>
                    <a:gd name="T4" fmla="*/ 1 w 118"/>
                    <a:gd name="T5" fmla="*/ 2 h 106"/>
                    <a:gd name="T6" fmla="*/ 1 w 118"/>
                    <a:gd name="T7" fmla="*/ 2 h 106"/>
                    <a:gd name="T8" fmla="*/ 1 w 118"/>
                    <a:gd name="T9" fmla="*/ 5 h 106"/>
                    <a:gd name="T10" fmla="*/ 0 w 118"/>
                    <a:gd name="T11" fmla="*/ 5 h 106"/>
                    <a:gd name="T12" fmla="*/ 1 w 118"/>
                    <a:gd name="T13" fmla="*/ 0 h 106"/>
                    <a:gd name="T14" fmla="*/ 2 w 118"/>
                    <a:gd name="T15" fmla="*/ 0 h 106"/>
                    <a:gd name="T16" fmla="*/ 3 w 118"/>
                    <a:gd name="T17" fmla="*/ 4 h 106"/>
                    <a:gd name="T18" fmla="*/ 3 w 118"/>
                    <a:gd name="T19" fmla="*/ 4 h 106"/>
                    <a:gd name="T20" fmla="*/ 4 w 118"/>
                    <a:gd name="T21" fmla="*/ 0 h 106"/>
                    <a:gd name="T22" fmla="*/ 4 w 118"/>
                    <a:gd name="T23" fmla="*/ 0 h 106"/>
                    <a:gd name="T24" fmla="*/ 4 w 118"/>
                    <a:gd name="T25" fmla="*/ 5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8"/>
                    <a:gd name="T40" fmla="*/ 0 h 106"/>
                    <a:gd name="T41" fmla="*/ 118 w 118"/>
                    <a:gd name="T42" fmla="*/ 106 h 10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8" h="106">
                      <a:moveTo>
                        <a:pt x="94" y="105"/>
                      </a:moveTo>
                      <a:lnTo>
                        <a:pt x="65" y="105"/>
                      </a:lnTo>
                      <a:lnTo>
                        <a:pt x="38" y="27"/>
                      </a:lnTo>
                      <a:lnTo>
                        <a:pt x="21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53" y="0"/>
                      </a:lnTo>
                      <a:lnTo>
                        <a:pt x="79" y="79"/>
                      </a:lnTo>
                      <a:lnTo>
                        <a:pt x="96" y="0"/>
                      </a:lnTo>
                      <a:lnTo>
                        <a:pt x="117" y="0"/>
                      </a:lnTo>
                      <a:lnTo>
                        <a:pt x="94" y="10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1" name="Freeform 57"/>
                <p:cNvSpPr>
                  <a:spLocks noChangeAspect="1"/>
                </p:cNvSpPr>
                <p:nvPr userDrawn="1"/>
              </p:nvSpPr>
              <p:spPr bwMode="auto">
                <a:xfrm>
                  <a:off x="2781" y="130"/>
                  <a:ext cx="41" cy="96"/>
                </a:xfrm>
                <a:custGeom>
                  <a:avLst/>
                  <a:gdLst>
                    <a:gd name="T0" fmla="*/ 1 w 46"/>
                    <a:gd name="T1" fmla="*/ 5 h 106"/>
                    <a:gd name="T2" fmla="*/ 0 w 46"/>
                    <a:gd name="T3" fmla="*/ 5 h 106"/>
                    <a:gd name="T4" fmla="*/ 1 w 46"/>
                    <a:gd name="T5" fmla="*/ 0 h 106"/>
                    <a:gd name="T6" fmla="*/ 1 w 46"/>
                    <a:gd name="T7" fmla="*/ 0 h 106"/>
                    <a:gd name="T8" fmla="*/ 1 w 46"/>
                    <a:gd name="T9" fmla="*/ 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106"/>
                    <a:gd name="T17" fmla="*/ 46 w 4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106">
                      <a:moveTo>
                        <a:pt x="23" y="105"/>
                      </a:moveTo>
                      <a:lnTo>
                        <a:pt x="0" y="105"/>
                      </a:lnTo>
                      <a:lnTo>
                        <a:pt x="22" y="0"/>
                      </a:lnTo>
                      <a:lnTo>
                        <a:pt x="45" y="0"/>
                      </a:lnTo>
                      <a:lnTo>
                        <a:pt x="23" y="10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2" name="Freeform 58"/>
                <p:cNvSpPr>
                  <a:spLocks noChangeAspect="1"/>
                </p:cNvSpPr>
                <p:nvPr userDrawn="1"/>
              </p:nvSpPr>
              <p:spPr bwMode="auto">
                <a:xfrm>
                  <a:off x="2832" y="130"/>
                  <a:ext cx="79" cy="96"/>
                </a:xfrm>
                <a:custGeom>
                  <a:avLst/>
                  <a:gdLst>
                    <a:gd name="T0" fmla="*/ 3 w 91"/>
                    <a:gd name="T1" fmla="*/ 2 h 106"/>
                    <a:gd name="T2" fmla="*/ 1 w 91"/>
                    <a:gd name="T3" fmla="*/ 2 h 106"/>
                    <a:gd name="T4" fmla="*/ 1 w 91"/>
                    <a:gd name="T5" fmla="*/ 5 h 106"/>
                    <a:gd name="T6" fmla="*/ 1 w 91"/>
                    <a:gd name="T7" fmla="*/ 5 h 106"/>
                    <a:gd name="T8" fmla="*/ 1 w 91"/>
                    <a:gd name="T9" fmla="*/ 2 h 106"/>
                    <a:gd name="T10" fmla="*/ 0 w 91"/>
                    <a:gd name="T11" fmla="*/ 2 h 106"/>
                    <a:gd name="T12" fmla="*/ 1 w 91"/>
                    <a:gd name="T13" fmla="*/ 0 h 106"/>
                    <a:gd name="T14" fmla="*/ 3 w 91"/>
                    <a:gd name="T15" fmla="*/ 0 h 106"/>
                    <a:gd name="T16" fmla="*/ 3 w 91"/>
                    <a:gd name="T17" fmla="*/ 2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106"/>
                    <a:gd name="T29" fmla="*/ 91 w 91"/>
                    <a:gd name="T30" fmla="*/ 106 h 1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106">
                      <a:moveTo>
                        <a:pt x="87" y="17"/>
                      </a:moveTo>
                      <a:lnTo>
                        <a:pt x="54" y="17"/>
                      </a:lnTo>
                      <a:lnTo>
                        <a:pt x="36" y="105"/>
                      </a:lnTo>
                      <a:lnTo>
                        <a:pt x="13" y="105"/>
                      </a:lnTo>
                      <a:lnTo>
                        <a:pt x="32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0" y="0"/>
                      </a:lnTo>
                      <a:lnTo>
                        <a:pt x="87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3" name="Freeform 59"/>
                <p:cNvSpPr>
                  <a:spLocks noChangeAspect="1"/>
                </p:cNvSpPr>
                <p:nvPr userDrawn="1"/>
              </p:nvSpPr>
              <p:spPr bwMode="auto">
                <a:xfrm>
                  <a:off x="2909" y="130"/>
                  <a:ext cx="90" cy="96"/>
                </a:xfrm>
                <a:custGeom>
                  <a:avLst/>
                  <a:gdLst>
                    <a:gd name="T0" fmla="*/ 3 w 102"/>
                    <a:gd name="T1" fmla="*/ 2 h 106"/>
                    <a:gd name="T2" fmla="*/ 1 w 102"/>
                    <a:gd name="T3" fmla="*/ 2 h 106"/>
                    <a:gd name="T4" fmla="*/ 1 w 102"/>
                    <a:gd name="T5" fmla="*/ 2 h 106"/>
                    <a:gd name="T6" fmla="*/ 3 w 102"/>
                    <a:gd name="T7" fmla="*/ 2 h 106"/>
                    <a:gd name="T8" fmla="*/ 3 w 102"/>
                    <a:gd name="T9" fmla="*/ 3 h 106"/>
                    <a:gd name="T10" fmla="*/ 1 w 102"/>
                    <a:gd name="T11" fmla="*/ 3 h 106"/>
                    <a:gd name="T12" fmla="*/ 1 w 102"/>
                    <a:gd name="T13" fmla="*/ 5 h 106"/>
                    <a:gd name="T14" fmla="*/ 3 w 102"/>
                    <a:gd name="T15" fmla="*/ 5 h 106"/>
                    <a:gd name="T16" fmla="*/ 3 w 102"/>
                    <a:gd name="T17" fmla="*/ 5 h 106"/>
                    <a:gd name="T18" fmla="*/ 0 w 102"/>
                    <a:gd name="T19" fmla="*/ 5 h 106"/>
                    <a:gd name="T20" fmla="*/ 1 w 102"/>
                    <a:gd name="T21" fmla="*/ 0 h 106"/>
                    <a:gd name="T22" fmla="*/ 3 w 102"/>
                    <a:gd name="T23" fmla="*/ 0 h 106"/>
                    <a:gd name="T24" fmla="*/ 3 w 102"/>
                    <a:gd name="T25" fmla="*/ 2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6"/>
                    <a:gd name="T41" fmla="*/ 102 w 102"/>
                    <a:gd name="T42" fmla="*/ 106 h 10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6">
                      <a:moveTo>
                        <a:pt x="97" y="17"/>
                      </a:moveTo>
                      <a:lnTo>
                        <a:pt x="43" y="17"/>
                      </a:lnTo>
                      <a:lnTo>
                        <a:pt x="37" y="44"/>
                      </a:lnTo>
                      <a:lnTo>
                        <a:pt x="84" y="44"/>
                      </a:lnTo>
                      <a:lnTo>
                        <a:pt x="81" y="59"/>
                      </a:lnTo>
                      <a:lnTo>
                        <a:pt x="34" y="59"/>
                      </a:lnTo>
                      <a:lnTo>
                        <a:pt x="27" y="88"/>
                      </a:lnTo>
                      <a:lnTo>
                        <a:pt x="81" y="88"/>
                      </a:lnTo>
                      <a:lnTo>
                        <a:pt x="78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101" y="0"/>
                      </a:lnTo>
                      <a:lnTo>
                        <a:pt x="97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" name="Freeform 60"/>
                <p:cNvSpPr>
                  <a:spLocks noChangeAspect="1"/>
                </p:cNvSpPr>
                <p:nvPr userDrawn="1"/>
              </p:nvSpPr>
              <p:spPr bwMode="auto">
                <a:xfrm>
                  <a:off x="3003" y="130"/>
                  <a:ext cx="91" cy="48"/>
                </a:xfrm>
                <a:custGeom>
                  <a:avLst/>
                  <a:gdLst>
                    <a:gd name="T0" fmla="*/ 0 w 103"/>
                    <a:gd name="T1" fmla="*/ 3 h 52"/>
                    <a:gd name="T2" fmla="*/ 1 w 103"/>
                    <a:gd name="T3" fmla="*/ 0 h 52"/>
                    <a:gd name="T4" fmla="*/ 2 w 103"/>
                    <a:gd name="T5" fmla="*/ 0 h 52"/>
                    <a:gd name="T6" fmla="*/ 2 w 103"/>
                    <a:gd name="T7" fmla="*/ 0 h 52"/>
                    <a:gd name="T8" fmla="*/ 3 w 103"/>
                    <a:gd name="T9" fmla="*/ 1 h 52"/>
                    <a:gd name="T10" fmla="*/ 3 w 103"/>
                    <a:gd name="T11" fmla="*/ 2 h 52"/>
                    <a:gd name="T12" fmla="*/ 3 w 103"/>
                    <a:gd name="T13" fmla="*/ 2 h 52"/>
                    <a:gd name="T14" fmla="*/ 3 w 103"/>
                    <a:gd name="T15" fmla="*/ 2 h 52"/>
                    <a:gd name="T16" fmla="*/ 3 w 103"/>
                    <a:gd name="T17" fmla="*/ 2 h 52"/>
                    <a:gd name="T18" fmla="*/ 3 w 103"/>
                    <a:gd name="T19" fmla="*/ 2 h 52"/>
                    <a:gd name="T20" fmla="*/ 3 w 103"/>
                    <a:gd name="T21" fmla="*/ 2 h 52"/>
                    <a:gd name="T22" fmla="*/ 3 w 103"/>
                    <a:gd name="T23" fmla="*/ 2 h 52"/>
                    <a:gd name="T24" fmla="*/ 4 w 103"/>
                    <a:gd name="T25" fmla="*/ 2 h 52"/>
                    <a:gd name="T26" fmla="*/ 4 w 103"/>
                    <a:gd name="T27" fmla="*/ 2 h 52"/>
                    <a:gd name="T28" fmla="*/ 4 w 103"/>
                    <a:gd name="T29" fmla="*/ 2 h 52"/>
                    <a:gd name="T30" fmla="*/ 4 w 103"/>
                    <a:gd name="T31" fmla="*/ 2 h 52"/>
                    <a:gd name="T32" fmla="*/ 4 w 103"/>
                    <a:gd name="T33" fmla="*/ 2 h 52"/>
                    <a:gd name="T34" fmla="*/ 4 w 103"/>
                    <a:gd name="T35" fmla="*/ 2 h 52"/>
                    <a:gd name="T36" fmla="*/ 4 w 103"/>
                    <a:gd name="T37" fmla="*/ 2 h 52"/>
                    <a:gd name="T38" fmla="*/ 4 w 103"/>
                    <a:gd name="T39" fmla="*/ 3 h 52"/>
                    <a:gd name="T40" fmla="*/ 3 w 103"/>
                    <a:gd name="T41" fmla="*/ 3 h 52"/>
                    <a:gd name="T42" fmla="*/ 3 w 103"/>
                    <a:gd name="T43" fmla="*/ 3 h 52"/>
                    <a:gd name="T44" fmla="*/ 3 w 103"/>
                    <a:gd name="T45" fmla="*/ 2 h 52"/>
                    <a:gd name="T46" fmla="*/ 3 w 103"/>
                    <a:gd name="T47" fmla="*/ 2 h 52"/>
                    <a:gd name="T48" fmla="*/ 3 w 103"/>
                    <a:gd name="T49" fmla="*/ 2 h 52"/>
                    <a:gd name="T50" fmla="*/ 3 w 103"/>
                    <a:gd name="T51" fmla="*/ 2 h 52"/>
                    <a:gd name="T52" fmla="*/ 3 w 103"/>
                    <a:gd name="T53" fmla="*/ 2 h 52"/>
                    <a:gd name="T54" fmla="*/ 2 w 103"/>
                    <a:gd name="T55" fmla="*/ 2 h 52"/>
                    <a:gd name="T56" fmla="*/ 2 w 103"/>
                    <a:gd name="T57" fmla="*/ 2 h 52"/>
                    <a:gd name="T58" fmla="*/ 2 w 103"/>
                    <a:gd name="T59" fmla="*/ 2 h 52"/>
                    <a:gd name="T60" fmla="*/ 2 w 103"/>
                    <a:gd name="T61" fmla="*/ 2 h 52"/>
                    <a:gd name="T62" fmla="*/ 1 w 103"/>
                    <a:gd name="T63" fmla="*/ 2 h 52"/>
                    <a:gd name="T64" fmla="*/ 1 w 103"/>
                    <a:gd name="T65" fmla="*/ 3 h 52"/>
                    <a:gd name="T66" fmla="*/ 0 w 103"/>
                    <a:gd name="T67" fmla="*/ 3 h 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3"/>
                    <a:gd name="T103" fmla="*/ 0 h 52"/>
                    <a:gd name="T104" fmla="*/ 103 w 103"/>
                    <a:gd name="T105" fmla="*/ 52 h 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3" h="52">
                      <a:moveTo>
                        <a:pt x="0" y="51"/>
                      </a:moveTo>
                      <a:lnTo>
                        <a:pt x="11" y="0"/>
                      </a:lnTo>
                      <a:lnTo>
                        <a:pt x="63" y="0"/>
                      </a:lnTo>
                      <a:lnTo>
                        <a:pt x="69" y="0"/>
                      </a:lnTo>
                      <a:lnTo>
                        <a:pt x="74" y="1"/>
                      </a:lnTo>
                      <a:lnTo>
                        <a:pt x="78" y="2"/>
                      </a:lnTo>
                      <a:lnTo>
                        <a:pt x="83" y="3"/>
                      </a:lnTo>
                      <a:lnTo>
                        <a:pt x="87" y="5"/>
                      </a:lnTo>
                      <a:lnTo>
                        <a:pt x="90" y="8"/>
                      </a:lnTo>
                      <a:lnTo>
                        <a:pt x="93" y="10"/>
                      </a:lnTo>
                      <a:lnTo>
                        <a:pt x="96" y="13"/>
                      </a:lnTo>
                      <a:lnTo>
                        <a:pt x="98" y="17"/>
                      </a:lnTo>
                      <a:lnTo>
                        <a:pt x="100" y="20"/>
                      </a:lnTo>
                      <a:lnTo>
                        <a:pt x="101" y="24"/>
                      </a:lnTo>
                      <a:lnTo>
                        <a:pt x="102" y="28"/>
                      </a:lnTo>
                      <a:lnTo>
                        <a:pt x="102" y="33"/>
                      </a:lnTo>
                      <a:lnTo>
                        <a:pt x="102" y="37"/>
                      </a:lnTo>
                      <a:lnTo>
                        <a:pt x="102" y="42"/>
                      </a:lnTo>
                      <a:lnTo>
                        <a:pt x="101" y="46"/>
                      </a:lnTo>
                      <a:lnTo>
                        <a:pt x="100" y="51"/>
                      </a:lnTo>
                      <a:lnTo>
                        <a:pt x="77" y="51"/>
                      </a:lnTo>
                      <a:lnTo>
                        <a:pt x="78" y="50"/>
                      </a:lnTo>
                      <a:lnTo>
                        <a:pt x="78" y="46"/>
                      </a:lnTo>
                      <a:lnTo>
                        <a:pt x="79" y="40"/>
                      </a:lnTo>
                      <a:lnTo>
                        <a:pt x="79" y="35"/>
                      </a:lnTo>
                      <a:lnTo>
                        <a:pt x="77" y="29"/>
                      </a:lnTo>
                      <a:lnTo>
                        <a:pt x="75" y="25"/>
                      </a:lnTo>
                      <a:lnTo>
                        <a:pt x="72" y="21"/>
                      </a:lnTo>
                      <a:lnTo>
                        <a:pt x="67" y="18"/>
                      </a:lnTo>
                      <a:lnTo>
                        <a:pt x="62" y="16"/>
                      </a:lnTo>
                      <a:lnTo>
                        <a:pt x="55" y="16"/>
                      </a:lnTo>
                      <a:lnTo>
                        <a:pt x="31" y="16"/>
                      </a:lnTo>
                      <a:lnTo>
                        <a:pt x="24" y="51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" name="Freeform 61"/>
                <p:cNvSpPr>
                  <a:spLocks noChangeAspect="1"/>
                </p:cNvSpPr>
                <p:nvPr userDrawn="1"/>
              </p:nvSpPr>
              <p:spPr bwMode="auto">
                <a:xfrm>
                  <a:off x="2995" y="179"/>
                  <a:ext cx="98" cy="47"/>
                </a:xfrm>
                <a:custGeom>
                  <a:avLst/>
                  <a:gdLst>
                    <a:gd name="T0" fmla="*/ 1 w 111"/>
                    <a:gd name="T1" fmla="*/ 0 h 53"/>
                    <a:gd name="T2" fmla="*/ 0 w 111"/>
                    <a:gd name="T3" fmla="*/ 3 h 53"/>
                    <a:gd name="T4" fmla="*/ 1 w 111"/>
                    <a:gd name="T5" fmla="*/ 3 h 53"/>
                    <a:gd name="T6" fmla="*/ 2 w 111"/>
                    <a:gd name="T7" fmla="*/ 3 h 53"/>
                    <a:gd name="T8" fmla="*/ 2 w 111"/>
                    <a:gd name="T9" fmla="*/ 3 h 53"/>
                    <a:gd name="T10" fmla="*/ 2 w 111"/>
                    <a:gd name="T11" fmla="*/ 3 h 53"/>
                    <a:gd name="T12" fmla="*/ 3 w 111"/>
                    <a:gd name="T13" fmla="*/ 2 h 53"/>
                    <a:gd name="T14" fmla="*/ 3 w 111"/>
                    <a:gd name="T15" fmla="*/ 2 h 53"/>
                    <a:gd name="T16" fmla="*/ 3 w 111"/>
                    <a:gd name="T17" fmla="*/ 2 h 53"/>
                    <a:gd name="T18" fmla="*/ 3 w 111"/>
                    <a:gd name="T19" fmla="*/ 2 h 53"/>
                    <a:gd name="T20" fmla="*/ 3 w 111"/>
                    <a:gd name="T21" fmla="*/ 2 h 53"/>
                    <a:gd name="T22" fmla="*/ 3 w 111"/>
                    <a:gd name="T23" fmla="*/ 2 h 53"/>
                    <a:gd name="T24" fmla="*/ 4 w 111"/>
                    <a:gd name="T25" fmla="*/ 2 h 53"/>
                    <a:gd name="T26" fmla="*/ 4 w 111"/>
                    <a:gd name="T27" fmla="*/ 2 h 53"/>
                    <a:gd name="T28" fmla="*/ 4 w 111"/>
                    <a:gd name="T29" fmla="*/ 2 h 53"/>
                    <a:gd name="T30" fmla="*/ 4 w 111"/>
                    <a:gd name="T31" fmla="*/ 2 h 53"/>
                    <a:gd name="T32" fmla="*/ 4 w 111"/>
                    <a:gd name="T33" fmla="*/ 2 h 53"/>
                    <a:gd name="T34" fmla="*/ 4 w 111"/>
                    <a:gd name="T35" fmla="*/ 2 h 53"/>
                    <a:gd name="T36" fmla="*/ 4 w 111"/>
                    <a:gd name="T37" fmla="*/ 0 h 53"/>
                    <a:gd name="T38" fmla="*/ 3 w 111"/>
                    <a:gd name="T39" fmla="*/ 0 h 53"/>
                    <a:gd name="T40" fmla="*/ 3 w 111"/>
                    <a:gd name="T41" fmla="*/ 2 h 53"/>
                    <a:gd name="T42" fmla="*/ 3 w 111"/>
                    <a:gd name="T43" fmla="*/ 2 h 53"/>
                    <a:gd name="T44" fmla="*/ 3 w 111"/>
                    <a:gd name="T45" fmla="*/ 2 h 53"/>
                    <a:gd name="T46" fmla="*/ 3 w 111"/>
                    <a:gd name="T47" fmla="*/ 2 h 53"/>
                    <a:gd name="T48" fmla="*/ 3 w 111"/>
                    <a:gd name="T49" fmla="*/ 2 h 53"/>
                    <a:gd name="T50" fmla="*/ 3 w 111"/>
                    <a:gd name="T51" fmla="*/ 2 h 53"/>
                    <a:gd name="T52" fmla="*/ 3 w 111"/>
                    <a:gd name="T53" fmla="*/ 2 h 53"/>
                    <a:gd name="T54" fmla="*/ 3 w 111"/>
                    <a:gd name="T55" fmla="*/ 2 h 53"/>
                    <a:gd name="T56" fmla="*/ 2 w 111"/>
                    <a:gd name="T57" fmla="*/ 2 h 53"/>
                    <a:gd name="T58" fmla="*/ 2 w 111"/>
                    <a:gd name="T59" fmla="*/ 2 h 53"/>
                    <a:gd name="T60" fmla="*/ 2 w 111"/>
                    <a:gd name="T61" fmla="*/ 2 h 53"/>
                    <a:gd name="T62" fmla="*/ 2 w 111"/>
                    <a:gd name="T63" fmla="*/ 2 h 53"/>
                    <a:gd name="T64" fmla="*/ 2 w 111"/>
                    <a:gd name="T65" fmla="*/ 2 h 53"/>
                    <a:gd name="T66" fmla="*/ 1 w 111"/>
                    <a:gd name="T67" fmla="*/ 2 h 53"/>
                    <a:gd name="T68" fmla="*/ 1 w 111"/>
                    <a:gd name="T69" fmla="*/ 2 h 53"/>
                    <a:gd name="T70" fmla="*/ 1 w 111"/>
                    <a:gd name="T71" fmla="*/ 2 h 53"/>
                    <a:gd name="T72" fmla="*/ 1 w 111"/>
                    <a:gd name="T73" fmla="*/ 0 h 53"/>
                    <a:gd name="T74" fmla="*/ 1 w 111"/>
                    <a:gd name="T75" fmla="*/ 0 h 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1"/>
                    <a:gd name="T115" fmla="*/ 0 h 53"/>
                    <a:gd name="T116" fmla="*/ 111 w 111"/>
                    <a:gd name="T117" fmla="*/ 53 h 5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1" h="53">
                      <a:moveTo>
                        <a:pt x="11" y="0"/>
                      </a:moveTo>
                      <a:lnTo>
                        <a:pt x="0" y="52"/>
                      </a:lnTo>
                      <a:lnTo>
                        <a:pt x="47" y="52"/>
                      </a:lnTo>
                      <a:lnTo>
                        <a:pt x="53" y="51"/>
                      </a:lnTo>
                      <a:lnTo>
                        <a:pt x="58" y="51"/>
                      </a:lnTo>
                      <a:lnTo>
                        <a:pt x="63" y="50"/>
                      </a:lnTo>
                      <a:lnTo>
                        <a:pt x="69" y="48"/>
                      </a:lnTo>
                      <a:lnTo>
                        <a:pt x="74" y="46"/>
                      </a:lnTo>
                      <a:lnTo>
                        <a:pt x="79" y="44"/>
                      </a:lnTo>
                      <a:lnTo>
                        <a:pt x="83" y="41"/>
                      </a:lnTo>
                      <a:lnTo>
                        <a:pt x="88" y="38"/>
                      </a:lnTo>
                      <a:lnTo>
                        <a:pt x="92" y="34"/>
                      </a:lnTo>
                      <a:lnTo>
                        <a:pt x="95" y="30"/>
                      </a:lnTo>
                      <a:lnTo>
                        <a:pt x="99" y="25"/>
                      </a:lnTo>
                      <a:lnTo>
                        <a:pt x="102" y="20"/>
                      </a:lnTo>
                      <a:lnTo>
                        <a:pt x="105" y="15"/>
                      </a:lnTo>
                      <a:lnTo>
                        <a:pt x="107" y="8"/>
                      </a:lnTo>
                      <a:lnTo>
                        <a:pt x="110" y="2"/>
                      </a:lnTo>
                      <a:lnTo>
                        <a:pt x="110" y="0"/>
                      </a:lnTo>
                      <a:lnTo>
                        <a:pt x="87" y="0"/>
                      </a:lnTo>
                      <a:lnTo>
                        <a:pt x="86" y="3"/>
                      </a:lnTo>
                      <a:lnTo>
                        <a:pt x="85" y="7"/>
                      </a:lnTo>
                      <a:lnTo>
                        <a:pt x="83" y="11"/>
                      </a:lnTo>
                      <a:lnTo>
                        <a:pt x="82" y="15"/>
                      </a:lnTo>
                      <a:lnTo>
                        <a:pt x="79" y="18"/>
                      </a:lnTo>
                      <a:lnTo>
                        <a:pt x="77" y="21"/>
                      </a:lnTo>
                      <a:lnTo>
                        <a:pt x="74" y="24"/>
                      </a:lnTo>
                      <a:lnTo>
                        <a:pt x="71" y="26"/>
                      </a:lnTo>
                      <a:lnTo>
                        <a:pt x="68" y="28"/>
                      </a:lnTo>
                      <a:lnTo>
                        <a:pt x="65" y="31"/>
                      </a:lnTo>
                      <a:lnTo>
                        <a:pt x="61" y="32"/>
                      </a:lnTo>
                      <a:lnTo>
                        <a:pt x="57" y="33"/>
                      </a:lnTo>
                      <a:lnTo>
                        <a:pt x="52" y="35"/>
                      </a:lnTo>
                      <a:lnTo>
                        <a:pt x="48" y="35"/>
                      </a:lnTo>
                      <a:lnTo>
                        <a:pt x="43" y="35"/>
                      </a:lnTo>
                      <a:lnTo>
                        <a:pt x="27" y="35"/>
                      </a:lnTo>
                      <a:lnTo>
                        <a:pt x="34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6" name="Freeform 62"/>
                <p:cNvSpPr>
                  <a:spLocks noChangeAspect="1"/>
                </p:cNvSpPr>
                <p:nvPr userDrawn="1"/>
              </p:nvSpPr>
              <p:spPr bwMode="auto">
                <a:xfrm>
                  <a:off x="3119" y="130"/>
                  <a:ext cx="80" cy="96"/>
                </a:xfrm>
                <a:custGeom>
                  <a:avLst/>
                  <a:gdLst>
                    <a:gd name="T0" fmla="*/ 3 w 91"/>
                    <a:gd name="T1" fmla="*/ 2 h 106"/>
                    <a:gd name="T2" fmla="*/ 3 w 91"/>
                    <a:gd name="T3" fmla="*/ 2 h 106"/>
                    <a:gd name="T4" fmla="*/ 2 w 91"/>
                    <a:gd name="T5" fmla="*/ 2 h 106"/>
                    <a:gd name="T6" fmla="*/ 2 w 91"/>
                    <a:gd name="T7" fmla="*/ 2 h 106"/>
                    <a:gd name="T8" fmla="*/ 2 w 91"/>
                    <a:gd name="T9" fmla="*/ 2 h 106"/>
                    <a:gd name="T10" fmla="*/ 1 w 91"/>
                    <a:gd name="T11" fmla="*/ 2 h 106"/>
                    <a:gd name="T12" fmla="*/ 1 w 91"/>
                    <a:gd name="T13" fmla="*/ 2 h 106"/>
                    <a:gd name="T14" fmla="*/ 1 w 91"/>
                    <a:gd name="T15" fmla="*/ 2 h 106"/>
                    <a:gd name="T16" fmla="*/ 1 w 91"/>
                    <a:gd name="T17" fmla="*/ 2 h 106"/>
                    <a:gd name="T18" fmla="*/ 1 w 91"/>
                    <a:gd name="T19" fmla="*/ 2 h 106"/>
                    <a:gd name="T20" fmla="*/ 1 w 91"/>
                    <a:gd name="T21" fmla="*/ 2 h 106"/>
                    <a:gd name="T22" fmla="*/ 2 w 91"/>
                    <a:gd name="T23" fmla="*/ 2 h 106"/>
                    <a:gd name="T24" fmla="*/ 2 w 91"/>
                    <a:gd name="T25" fmla="*/ 3 h 106"/>
                    <a:gd name="T26" fmla="*/ 2 w 91"/>
                    <a:gd name="T27" fmla="*/ 3 h 106"/>
                    <a:gd name="T28" fmla="*/ 3 w 91"/>
                    <a:gd name="T29" fmla="*/ 4 h 106"/>
                    <a:gd name="T30" fmla="*/ 3 w 91"/>
                    <a:gd name="T31" fmla="*/ 4 h 106"/>
                    <a:gd name="T32" fmla="*/ 3 w 91"/>
                    <a:gd name="T33" fmla="*/ 5 h 106"/>
                    <a:gd name="T34" fmla="*/ 2 w 91"/>
                    <a:gd name="T35" fmla="*/ 5 h 106"/>
                    <a:gd name="T36" fmla="*/ 2 w 91"/>
                    <a:gd name="T37" fmla="*/ 5 h 106"/>
                    <a:gd name="T38" fmla="*/ 1 w 91"/>
                    <a:gd name="T39" fmla="*/ 5 h 106"/>
                    <a:gd name="T40" fmla="*/ 0 w 91"/>
                    <a:gd name="T41" fmla="*/ 5 h 106"/>
                    <a:gd name="T42" fmla="*/ 1 w 91"/>
                    <a:gd name="T43" fmla="*/ 5 h 106"/>
                    <a:gd name="T44" fmla="*/ 1 w 91"/>
                    <a:gd name="T45" fmla="*/ 5 h 106"/>
                    <a:gd name="T46" fmla="*/ 1 w 91"/>
                    <a:gd name="T47" fmla="*/ 5 h 106"/>
                    <a:gd name="T48" fmla="*/ 1 w 91"/>
                    <a:gd name="T49" fmla="*/ 5 h 106"/>
                    <a:gd name="T50" fmla="*/ 1 w 91"/>
                    <a:gd name="T51" fmla="*/ 4 h 106"/>
                    <a:gd name="T52" fmla="*/ 1 w 91"/>
                    <a:gd name="T53" fmla="*/ 4 h 106"/>
                    <a:gd name="T54" fmla="*/ 1 w 91"/>
                    <a:gd name="T55" fmla="*/ 4 h 106"/>
                    <a:gd name="T56" fmla="*/ 1 w 91"/>
                    <a:gd name="T57" fmla="*/ 3 h 106"/>
                    <a:gd name="T58" fmla="*/ 1 w 91"/>
                    <a:gd name="T59" fmla="*/ 3 h 106"/>
                    <a:gd name="T60" fmla="*/ 1 w 91"/>
                    <a:gd name="T61" fmla="*/ 2 h 106"/>
                    <a:gd name="T62" fmla="*/ 1 w 91"/>
                    <a:gd name="T63" fmla="*/ 2 h 106"/>
                    <a:gd name="T64" fmla="*/ 1 w 91"/>
                    <a:gd name="T65" fmla="*/ 2 h 106"/>
                    <a:gd name="T66" fmla="*/ 1 w 91"/>
                    <a:gd name="T67" fmla="*/ 2 h 106"/>
                    <a:gd name="T68" fmla="*/ 1 w 91"/>
                    <a:gd name="T69" fmla="*/ 2 h 106"/>
                    <a:gd name="T70" fmla="*/ 1 w 91"/>
                    <a:gd name="T71" fmla="*/ 2 h 106"/>
                    <a:gd name="T72" fmla="*/ 1 w 91"/>
                    <a:gd name="T73" fmla="*/ 2 h 106"/>
                    <a:gd name="T74" fmla="*/ 2 w 91"/>
                    <a:gd name="T75" fmla="*/ 0 h 106"/>
                    <a:gd name="T76" fmla="*/ 2 w 91"/>
                    <a:gd name="T77" fmla="*/ 0 h 106"/>
                    <a:gd name="T78" fmla="*/ 2 w 91"/>
                    <a:gd name="T79" fmla="*/ 0 h 106"/>
                    <a:gd name="T80" fmla="*/ 3 w 91"/>
                    <a:gd name="T81" fmla="*/ 0 h 106"/>
                    <a:gd name="T82" fmla="*/ 3 w 91"/>
                    <a:gd name="T83" fmla="*/ 0 h 1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1"/>
                    <a:gd name="T127" fmla="*/ 0 h 106"/>
                    <a:gd name="T128" fmla="*/ 91 w 91"/>
                    <a:gd name="T129" fmla="*/ 106 h 10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1" h="106">
                      <a:moveTo>
                        <a:pt x="86" y="17"/>
                      </a:moveTo>
                      <a:lnTo>
                        <a:pt x="85" y="17"/>
                      </a:lnTo>
                      <a:lnTo>
                        <a:pt x="83" y="17"/>
                      </a:lnTo>
                      <a:lnTo>
                        <a:pt x="81" y="17"/>
                      </a:lnTo>
                      <a:lnTo>
                        <a:pt x="77" y="17"/>
                      </a:lnTo>
                      <a:lnTo>
                        <a:pt x="73" y="17"/>
                      </a:lnTo>
                      <a:lnTo>
                        <a:pt x="69" y="17"/>
                      </a:lnTo>
                      <a:lnTo>
                        <a:pt x="65" y="17"/>
                      </a:lnTo>
                      <a:lnTo>
                        <a:pt x="62" y="17"/>
                      </a:lnTo>
                      <a:lnTo>
                        <a:pt x="57" y="17"/>
                      </a:lnTo>
                      <a:lnTo>
                        <a:pt x="53" y="17"/>
                      </a:lnTo>
                      <a:lnTo>
                        <a:pt x="50" y="18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4" y="21"/>
                      </a:lnTo>
                      <a:lnTo>
                        <a:pt x="43" y="23"/>
                      </a:lnTo>
                      <a:lnTo>
                        <a:pt x="42" y="24"/>
                      </a:lnTo>
                      <a:lnTo>
                        <a:pt x="42" y="27"/>
                      </a:lnTo>
                      <a:lnTo>
                        <a:pt x="43" y="30"/>
                      </a:lnTo>
                      <a:lnTo>
                        <a:pt x="45" y="34"/>
                      </a:lnTo>
                      <a:lnTo>
                        <a:pt x="47" y="36"/>
                      </a:lnTo>
                      <a:lnTo>
                        <a:pt x="50" y="39"/>
                      </a:lnTo>
                      <a:lnTo>
                        <a:pt x="53" y="42"/>
                      </a:lnTo>
                      <a:lnTo>
                        <a:pt x="57" y="45"/>
                      </a:lnTo>
                      <a:lnTo>
                        <a:pt x="61" y="49"/>
                      </a:lnTo>
                      <a:lnTo>
                        <a:pt x="65" y="52"/>
                      </a:lnTo>
                      <a:lnTo>
                        <a:pt x="69" y="55"/>
                      </a:lnTo>
                      <a:lnTo>
                        <a:pt x="72" y="59"/>
                      </a:lnTo>
                      <a:lnTo>
                        <a:pt x="75" y="63"/>
                      </a:lnTo>
                      <a:lnTo>
                        <a:pt x="78" y="67"/>
                      </a:lnTo>
                      <a:lnTo>
                        <a:pt x="79" y="71"/>
                      </a:lnTo>
                      <a:lnTo>
                        <a:pt x="80" y="75"/>
                      </a:lnTo>
                      <a:lnTo>
                        <a:pt x="80" y="80"/>
                      </a:lnTo>
                      <a:lnTo>
                        <a:pt x="78" y="85"/>
                      </a:lnTo>
                      <a:lnTo>
                        <a:pt x="76" y="90"/>
                      </a:lnTo>
                      <a:lnTo>
                        <a:pt x="72" y="94"/>
                      </a:lnTo>
                      <a:lnTo>
                        <a:pt x="68" y="98"/>
                      </a:lnTo>
                      <a:lnTo>
                        <a:pt x="62" y="101"/>
                      </a:lnTo>
                      <a:lnTo>
                        <a:pt x="54" y="103"/>
                      </a:lnTo>
                      <a:lnTo>
                        <a:pt x="46" y="104"/>
                      </a:lnTo>
                      <a:lnTo>
                        <a:pt x="36" y="105"/>
                      </a:lnTo>
                      <a:lnTo>
                        <a:pt x="0" y="105"/>
                      </a:lnTo>
                      <a:lnTo>
                        <a:pt x="3" y="88"/>
                      </a:lnTo>
                      <a:lnTo>
                        <a:pt x="32" y="88"/>
                      </a:lnTo>
                      <a:lnTo>
                        <a:pt x="36" y="88"/>
                      </a:lnTo>
                      <a:lnTo>
                        <a:pt x="39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6"/>
                      </a:lnTo>
                      <a:lnTo>
                        <a:pt x="51" y="85"/>
                      </a:lnTo>
                      <a:lnTo>
                        <a:pt x="53" y="82"/>
                      </a:lnTo>
                      <a:lnTo>
                        <a:pt x="54" y="80"/>
                      </a:lnTo>
                      <a:lnTo>
                        <a:pt x="54" y="77"/>
                      </a:lnTo>
                      <a:lnTo>
                        <a:pt x="53" y="74"/>
                      </a:lnTo>
                      <a:lnTo>
                        <a:pt x="51" y="71"/>
                      </a:lnTo>
                      <a:lnTo>
                        <a:pt x="49" y="69"/>
                      </a:lnTo>
                      <a:lnTo>
                        <a:pt x="46" y="65"/>
                      </a:lnTo>
                      <a:lnTo>
                        <a:pt x="42" y="62"/>
                      </a:lnTo>
                      <a:lnTo>
                        <a:pt x="38" y="59"/>
                      </a:lnTo>
                      <a:lnTo>
                        <a:pt x="35" y="56"/>
                      </a:lnTo>
                      <a:lnTo>
                        <a:pt x="31" y="53"/>
                      </a:lnTo>
                      <a:lnTo>
                        <a:pt x="27" y="49"/>
                      </a:lnTo>
                      <a:lnTo>
                        <a:pt x="24" y="45"/>
                      </a:lnTo>
                      <a:lnTo>
                        <a:pt x="21" y="42"/>
                      </a:lnTo>
                      <a:lnTo>
                        <a:pt x="18" y="38"/>
                      </a:lnTo>
                      <a:lnTo>
                        <a:pt x="17" y="34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7" y="19"/>
                      </a:lnTo>
                      <a:lnTo>
                        <a:pt x="20" y="14"/>
                      </a:lnTo>
                      <a:lnTo>
                        <a:pt x="23" y="10"/>
                      </a:lnTo>
                      <a:lnTo>
                        <a:pt x="28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9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86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7" name="Freeform 63"/>
                <p:cNvSpPr>
                  <a:spLocks noChangeAspect="1"/>
                </p:cNvSpPr>
                <p:nvPr userDrawn="1"/>
              </p:nvSpPr>
              <p:spPr bwMode="auto">
                <a:xfrm>
                  <a:off x="3207" y="130"/>
                  <a:ext cx="82" cy="96"/>
                </a:xfrm>
                <a:custGeom>
                  <a:avLst/>
                  <a:gdLst>
                    <a:gd name="T0" fmla="*/ 3 w 93"/>
                    <a:gd name="T1" fmla="*/ 2 h 106"/>
                    <a:gd name="T2" fmla="*/ 2 w 93"/>
                    <a:gd name="T3" fmla="*/ 2 h 106"/>
                    <a:gd name="T4" fmla="*/ 1 w 93"/>
                    <a:gd name="T5" fmla="*/ 5 h 106"/>
                    <a:gd name="T6" fmla="*/ 1 w 93"/>
                    <a:gd name="T7" fmla="*/ 5 h 106"/>
                    <a:gd name="T8" fmla="*/ 1 w 93"/>
                    <a:gd name="T9" fmla="*/ 2 h 106"/>
                    <a:gd name="T10" fmla="*/ 0 w 93"/>
                    <a:gd name="T11" fmla="*/ 2 h 106"/>
                    <a:gd name="T12" fmla="*/ 1 w 93"/>
                    <a:gd name="T13" fmla="*/ 0 h 106"/>
                    <a:gd name="T14" fmla="*/ 3 w 93"/>
                    <a:gd name="T15" fmla="*/ 0 h 106"/>
                    <a:gd name="T16" fmla="*/ 3 w 93"/>
                    <a:gd name="T17" fmla="*/ 2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3"/>
                    <a:gd name="T28" fmla="*/ 0 h 106"/>
                    <a:gd name="T29" fmla="*/ 93 w 93"/>
                    <a:gd name="T30" fmla="*/ 106 h 1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3" h="106">
                      <a:moveTo>
                        <a:pt x="88" y="17"/>
                      </a:moveTo>
                      <a:lnTo>
                        <a:pt x="56" y="17"/>
                      </a:lnTo>
                      <a:lnTo>
                        <a:pt x="37" y="105"/>
                      </a:lnTo>
                      <a:lnTo>
                        <a:pt x="14" y="105"/>
                      </a:lnTo>
                      <a:lnTo>
                        <a:pt x="33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8" name="Freeform 64"/>
                <p:cNvSpPr>
                  <a:spLocks noChangeAspect="1"/>
                </p:cNvSpPr>
                <p:nvPr userDrawn="1"/>
              </p:nvSpPr>
              <p:spPr bwMode="auto">
                <a:xfrm>
                  <a:off x="3258" y="130"/>
                  <a:ext cx="95" cy="96"/>
                </a:xfrm>
                <a:custGeom>
                  <a:avLst/>
                  <a:gdLst>
                    <a:gd name="T0" fmla="*/ 1 w 108"/>
                    <a:gd name="T1" fmla="*/ 5 h 106"/>
                    <a:gd name="T2" fmla="*/ 1 w 108"/>
                    <a:gd name="T3" fmla="*/ 5 h 106"/>
                    <a:gd name="T4" fmla="*/ 3 w 108"/>
                    <a:gd name="T5" fmla="*/ 5 h 106"/>
                    <a:gd name="T6" fmla="*/ 3 w 108"/>
                    <a:gd name="T7" fmla="*/ 2 h 106"/>
                    <a:gd name="T8" fmla="*/ 1 w 108"/>
                    <a:gd name="T9" fmla="*/ 5 h 106"/>
                    <a:gd name="T10" fmla="*/ 0 w 108"/>
                    <a:gd name="T11" fmla="*/ 5 h 106"/>
                    <a:gd name="T12" fmla="*/ 2 w 108"/>
                    <a:gd name="T13" fmla="*/ 0 h 106"/>
                    <a:gd name="T14" fmla="*/ 3 w 108"/>
                    <a:gd name="T15" fmla="*/ 0 h 106"/>
                    <a:gd name="T16" fmla="*/ 4 w 108"/>
                    <a:gd name="T17" fmla="*/ 5 h 106"/>
                    <a:gd name="T18" fmla="*/ 1 w 108"/>
                    <a:gd name="T19" fmla="*/ 5 h 10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8"/>
                    <a:gd name="T31" fmla="*/ 0 h 106"/>
                    <a:gd name="T32" fmla="*/ 108 w 108"/>
                    <a:gd name="T33" fmla="*/ 106 h 10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8" h="106">
                      <a:moveTo>
                        <a:pt x="37" y="105"/>
                      </a:moveTo>
                      <a:lnTo>
                        <a:pt x="47" y="88"/>
                      </a:lnTo>
                      <a:lnTo>
                        <a:pt x="81" y="88"/>
                      </a:lnTo>
                      <a:lnTo>
                        <a:pt x="71" y="20"/>
                      </a:lnTo>
                      <a:lnTo>
                        <a:pt x="24" y="105"/>
                      </a:lnTo>
                      <a:lnTo>
                        <a:pt x="0" y="105"/>
                      </a:lnTo>
                      <a:lnTo>
                        <a:pt x="62" y="0"/>
                      </a:lnTo>
                      <a:lnTo>
                        <a:pt x="90" y="0"/>
                      </a:lnTo>
                      <a:lnTo>
                        <a:pt x="107" y="105"/>
                      </a:lnTo>
                      <a:lnTo>
                        <a:pt x="37" y="10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9" name="Freeform 65"/>
                <p:cNvSpPr>
                  <a:spLocks noChangeAspect="1"/>
                </p:cNvSpPr>
                <p:nvPr userDrawn="1"/>
              </p:nvSpPr>
              <p:spPr bwMode="auto">
                <a:xfrm>
                  <a:off x="3358" y="130"/>
                  <a:ext cx="83" cy="96"/>
                </a:xfrm>
                <a:custGeom>
                  <a:avLst/>
                  <a:gdLst>
                    <a:gd name="T0" fmla="*/ 3 w 94"/>
                    <a:gd name="T1" fmla="*/ 2 h 106"/>
                    <a:gd name="T2" fmla="*/ 2 w 94"/>
                    <a:gd name="T3" fmla="*/ 2 h 106"/>
                    <a:gd name="T4" fmla="*/ 1 w 94"/>
                    <a:gd name="T5" fmla="*/ 5 h 106"/>
                    <a:gd name="T6" fmla="*/ 1 w 94"/>
                    <a:gd name="T7" fmla="*/ 5 h 106"/>
                    <a:gd name="T8" fmla="*/ 1 w 94"/>
                    <a:gd name="T9" fmla="*/ 2 h 106"/>
                    <a:gd name="T10" fmla="*/ 0 w 94"/>
                    <a:gd name="T11" fmla="*/ 2 h 106"/>
                    <a:gd name="T12" fmla="*/ 1 w 94"/>
                    <a:gd name="T13" fmla="*/ 0 h 106"/>
                    <a:gd name="T14" fmla="*/ 3 w 94"/>
                    <a:gd name="T15" fmla="*/ 0 h 106"/>
                    <a:gd name="T16" fmla="*/ 3 w 94"/>
                    <a:gd name="T17" fmla="*/ 2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106"/>
                    <a:gd name="T29" fmla="*/ 94 w 94"/>
                    <a:gd name="T30" fmla="*/ 106 h 1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106">
                      <a:moveTo>
                        <a:pt x="89" y="17"/>
                      </a:moveTo>
                      <a:lnTo>
                        <a:pt x="56" y="17"/>
                      </a:lnTo>
                      <a:lnTo>
                        <a:pt x="38" y="105"/>
                      </a:lnTo>
                      <a:lnTo>
                        <a:pt x="14" y="105"/>
                      </a:lnTo>
                      <a:lnTo>
                        <a:pt x="33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3" y="0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0" name="Freeform 66"/>
                <p:cNvSpPr>
                  <a:spLocks noChangeAspect="1"/>
                </p:cNvSpPr>
                <p:nvPr userDrawn="1"/>
              </p:nvSpPr>
              <p:spPr bwMode="auto">
                <a:xfrm>
                  <a:off x="3435" y="130"/>
                  <a:ext cx="90" cy="96"/>
                </a:xfrm>
                <a:custGeom>
                  <a:avLst/>
                  <a:gdLst>
                    <a:gd name="T0" fmla="*/ 4 w 101"/>
                    <a:gd name="T1" fmla="*/ 2 h 106"/>
                    <a:gd name="T2" fmla="*/ 1 w 101"/>
                    <a:gd name="T3" fmla="*/ 2 h 106"/>
                    <a:gd name="T4" fmla="*/ 1 w 101"/>
                    <a:gd name="T5" fmla="*/ 2 h 106"/>
                    <a:gd name="T6" fmla="*/ 3 w 101"/>
                    <a:gd name="T7" fmla="*/ 2 h 106"/>
                    <a:gd name="T8" fmla="*/ 3 w 101"/>
                    <a:gd name="T9" fmla="*/ 3 h 106"/>
                    <a:gd name="T10" fmla="*/ 1 w 101"/>
                    <a:gd name="T11" fmla="*/ 3 h 106"/>
                    <a:gd name="T12" fmla="*/ 1 w 101"/>
                    <a:gd name="T13" fmla="*/ 5 h 106"/>
                    <a:gd name="T14" fmla="*/ 3 w 101"/>
                    <a:gd name="T15" fmla="*/ 5 h 106"/>
                    <a:gd name="T16" fmla="*/ 3 w 101"/>
                    <a:gd name="T17" fmla="*/ 5 h 106"/>
                    <a:gd name="T18" fmla="*/ 0 w 101"/>
                    <a:gd name="T19" fmla="*/ 5 h 106"/>
                    <a:gd name="T20" fmla="*/ 1 w 101"/>
                    <a:gd name="T21" fmla="*/ 0 h 106"/>
                    <a:gd name="T22" fmla="*/ 4 w 101"/>
                    <a:gd name="T23" fmla="*/ 0 h 106"/>
                    <a:gd name="T24" fmla="*/ 4 w 101"/>
                    <a:gd name="T25" fmla="*/ 2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1"/>
                    <a:gd name="T40" fmla="*/ 0 h 106"/>
                    <a:gd name="T41" fmla="*/ 101 w 101"/>
                    <a:gd name="T42" fmla="*/ 106 h 10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1" h="106">
                      <a:moveTo>
                        <a:pt x="97" y="17"/>
                      </a:moveTo>
                      <a:lnTo>
                        <a:pt x="43" y="17"/>
                      </a:lnTo>
                      <a:lnTo>
                        <a:pt x="37" y="44"/>
                      </a:lnTo>
                      <a:lnTo>
                        <a:pt x="84" y="44"/>
                      </a:lnTo>
                      <a:lnTo>
                        <a:pt x="80" y="59"/>
                      </a:lnTo>
                      <a:lnTo>
                        <a:pt x="33" y="59"/>
                      </a:lnTo>
                      <a:lnTo>
                        <a:pt x="27" y="88"/>
                      </a:lnTo>
                      <a:lnTo>
                        <a:pt x="81" y="88"/>
                      </a:lnTo>
                      <a:lnTo>
                        <a:pt x="78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100" y="0"/>
                      </a:lnTo>
                      <a:lnTo>
                        <a:pt x="97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1" name="Freeform 67"/>
                <p:cNvSpPr>
                  <a:spLocks noChangeAspect="1"/>
                </p:cNvSpPr>
                <p:nvPr userDrawn="1"/>
              </p:nvSpPr>
              <p:spPr bwMode="auto">
                <a:xfrm>
                  <a:off x="3518" y="130"/>
                  <a:ext cx="79" cy="96"/>
                </a:xfrm>
                <a:custGeom>
                  <a:avLst/>
                  <a:gdLst>
                    <a:gd name="T0" fmla="*/ 3 w 90"/>
                    <a:gd name="T1" fmla="*/ 2 h 106"/>
                    <a:gd name="T2" fmla="*/ 3 w 90"/>
                    <a:gd name="T3" fmla="*/ 2 h 106"/>
                    <a:gd name="T4" fmla="*/ 2 w 90"/>
                    <a:gd name="T5" fmla="*/ 2 h 106"/>
                    <a:gd name="T6" fmla="*/ 2 w 90"/>
                    <a:gd name="T7" fmla="*/ 2 h 106"/>
                    <a:gd name="T8" fmla="*/ 2 w 90"/>
                    <a:gd name="T9" fmla="*/ 2 h 106"/>
                    <a:gd name="T10" fmla="*/ 1 w 90"/>
                    <a:gd name="T11" fmla="*/ 2 h 106"/>
                    <a:gd name="T12" fmla="*/ 1 w 90"/>
                    <a:gd name="T13" fmla="*/ 2 h 106"/>
                    <a:gd name="T14" fmla="*/ 1 w 90"/>
                    <a:gd name="T15" fmla="*/ 2 h 106"/>
                    <a:gd name="T16" fmla="*/ 1 w 90"/>
                    <a:gd name="T17" fmla="*/ 2 h 106"/>
                    <a:gd name="T18" fmla="*/ 1 w 90"/>
                    <a:gd name="T19" fmla="*/ 2 h 106"/>
                    <a:gd name="T20" fmla="*/ 1 w 90"/>
                    <a:gd name="T21" fmla="*/ 2 h 106"/>
                    <a:gd name="T22" fmla="*/ 2 w 90"/>
                    <a:gd name="T23" fmla="*/ 2 h 106"/>
                    <a:gd name="T24" fmla="*/ 2 w 90"/>
                    <a:gd name="T25" fmla="*/ 3 h 106"/>
                    <a:gd name="T26" fmla="*/ 2 w 90"/>
                    <a:gd name="T27" fmla="*/ 3 h 106"/>
                    <a:gd name="T28" fmla="*/ 3 w 90"/>
                    <a:gd name="T29" fmla="*/ 4 h 106"/>
                    <a:gd name="T30" fmla="*/ 3 w 90"/>
                    <a:gd name="T31" fmla="*/ 4 h 106"/>
                    <a:gd name="T32" fmla="*/ 3 w 90"/>
                    <a:gd name="T33" fmla="*/ 5 h 106"/>
                    <a:gd name="T34" fmla="*/ 2 w 90"/>
                    <a:gd name="T35" fmla="*/ 5 h 106"/>
                    <a:gd name="T36" fmla="*/ 2 w 90"/>
                    <a:gd name="T37" fmla="*/ 5 h 106"/>
                    <a:gd name="T38" fmla="*/ 1 w 90"/>
                    <a:gd name="T39" fmla="*/ 5 h 106"/>
                    <a:gd name="T40" fmla="*/ 0 w 90"/>
                    <a:gd name="T41" fmla="*/ 5 h 106"/>
                    <a:gd name="T42" fmla="*/ 1 w 90"/>
                    <a:gd name="T43" fmla="*/ 5 h 106"/>
                    <a:gd name="T44" fmla="*/ 1 w 90"/>
                    <a:gd name="T45" fmla="*/ 5 h 106"/>
                    <a:gd name="T46" fmla="*/ 1 w 90"/>
                    <a:gd name="T47" fmla="*/ 5 h 106"/>
                    <a:gd name="T48" fmla="*/ 1 w 90"/>
                    <a:gd name="T49" fmla="*/ 5 h 106"/>
                    <a:gd name="T50" fmla="*/ 1 w 90"/>
                    <a:gd name="T51" fmla="*/ 4 h 106"/>
                    <a:gd name="T52" fmla="*/ 1 w 90"/>
                    <a:gd name="T53" fmla="*/ 4 h 106"/>
                    <a:gd name="T54" fmla="*/ 1 w 90"/>
                    <a:gd name="T55" fmla="*/ 4 h 106"/>
                    <a:gd name="T56" fmla="*/ 1 w 90"/>
                    <a:gd name="T57" fmla="*/ 3 h 106"/>
                    <a:gd name="T58" fmla="*/ 1 w 90"/>
                    <a:gd name="T59" fmla="*/ 3 h 106"/>
                    <a:gd name="T60" fmla="*/ 1 w 90"/>
                    <a:gd name="T61" fmla="*/ 2 h 106"/>
                    <a:gd name="T62" fmla="*/ 1 w 90"/>
                    <a:gd name="T63" fmla="*/ 2 h 106"/>
                    <a:gd name="T64" fmla="*/ 1 w 90"/>
                    <a:gd name="T65" fmla="*/ 2 h 106"/>
                    <a:gd name="T66" fmla="*/ 1 w 90"/>
                    <a:gd name="T67" fmla="*/ 2 h 106"/>
                    <a:gd name="T68" fmla="*/ 1 w 90"/>
                    <a:gd name="T69" fmla="*/ 2 h 106"/>
                    <a:gd name="T70" fmla="*/ 1 w 90"/>
                    <a:gd name="T71" fmla="*/ 2 h 106"/>
                    <a:gd name="T72" fmla="*/ 1 w 90"/>
                    <a:gd name="T73" fmla="*/ 2 h 106"/>
                    <a:gd name="T74" fmla="*/ 2 w 90"/>
                    <a:gd name="T75" fmla="*/ 0 h 106"/>
                    <a:gd name="T76" fmla="*/ 2 w 90"/>
                    <a:gd name="T77" fmla="*/ 0 h 106"/>
                    <a:gd name="T78" fmla="*/ 2 w 90"/>
                    <a:gd name="T79" fmla="*/ 0 h 106"/>
                    <a:gd name="T80" fmla="*/ 3 w 90"/>
                    <a:gd name="T81" fmla="*/ 0 h 106"/>
                    <a:gd name="T82" fmla="*/ 3 w 90"/>
                    <a:gd name="T83" fmla="*/ 0 h 1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0"/>
                    <a:gd name="T127" fmla="*/ 0 h 106"/>
                    <a:gd name="T128" fmla="*/ 90 w 90"/>
                    <a:gd name="T129" fmla="*/ 106 h 10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0" h="106">
                      <a:moveTo>
                        <a:pt x="85" y="17"/>
                      </a:moveTo>
                      <a:lnTo>
                        <a:pt x="84" y="17"/>
                      </a:lnTo>
                      <a:lnTo>
                        <a:pt x="83" y="17"/>
                      </a:lnTo>
                      <a:lnTo>
                        <a:pt x="79" y="17"/>
                      </a:lnTo>
                      <a:lnTo>
                        <a:pt x="76" y="17"/>
                      </a:lnTo>
                      <a:lnTo>
                        <a:pt x="72" y="17"/>
                      </a:lnTo>
                      <a:lnTo>
                        <a:pt x="68" y="17"/>
                      </a:lnTo>
                      <a:lnTo>
                        <a:pt x="64" y="17"/>
                      </a:lnTo>
                      <a:lnTo>
                        <a:pt x="61" y="17"/>
                      </a:lnTo>
                      <a:lnTo>
                        <a:pt x="56" y="17"/>
                      </a:lnTo>
                      <a:lnTo>
                        <a:pt x="53" y="17"/>
                      </a:lnTo>
                      <a:lnTo>
                        <a:pt x="49" y="18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3" y="21"/>
                      </a:lnTo>
                      <a:lnTo>
                        <a:pt x="42" y="23"/>
                      </a:lnTo>
                      <a:lnTo>
                        <a:pt x="42" y="24"/>
                      </a:lnTo>
                      <a:lnTo>
                        <a:pt x="42" y="27"/>
                      </a:lnTo>
                      <a:lnTo>
                        <a:pt x="42" y="30"/>
                      </a:lnTo>
                      <a:lnTo>
                        <a:pt x="44" y="34"/>
                      </a:lnTo>
                      <a:lnTo>
                        <a:pt x="46" y="36"/>
                      </a:lnTo>
                      <a:lnTo>
                        <a:pt x="49" y="39"/>
                      </a:lnTo>
                      <a:lnTo>
                        <a:pt x="53" y="42"/>
                      </a:lnTo>
                      <a:lnTo>
                        <a:pt x="56" y="45"/>
                      </a:lnTo>
                      <a:lnTo>
                        <a:pt x="60" y="49"/>
                      </a:lnTo>
                      <a:lnTo>
                        <a:pt x="64" y="52"/>
                      </a:lnTo>
                      <a:lnTo>
                        <a:pt x="68" y="55"/>
                      </a:lnTo>
                      <a:lnTo>
                        <a:pt x="71" y="59"/>
                      </a:lnTo>
                      <a:lnTo>
                        <a:pt x="74" y="63"/>
                      </a:lnTo>
                      <a:lnTo>
                        <a:pt x="76" y="67"/>
                      </a:lnTo>
                      <a:lnTo>
                        <a:pt x="78" y="71"/>
                      </a:lnTo>
                      <a:lnTo>
                        <a:pt x="79" y="75"/>
                      </a:lnTo>
                      <a:lnTo>
                        <a:pt x="79" y="80"/>
                      </a:lnTo>
                      <a:lnTo>
                        <a:pt x="77" y="85"/>
                      </a:lnTo>
                      <a:lnTo>
                        <a:pt x="75" y="90"/>
                      </a:lnTo>
                      <a:lnTo>
                        <a:pt x="72" y="94"/>
                      </a:lnTo>
                      <a:lnTo>
                        <a:pt x="67" y="98"/>
                      </a:lnTo>
                      <a:lnTo>
                        <a:pt x="61" y="101"/>
                      </a:lnTo>
                      <a:lnTo>
                        <a:pt x="54" y="103"/>
                      </a:lnTo>
                      <a:lnTo>
                        <a:pt x="45" y="104"/>
                      </a:lnTo>
                      <a:lnTo>
                        <a:pt x="35" y="105"/>
                      </a:lnTo>
                      <a:lnTo>
                        <a:pt x="0" y="105"/>
                      </a:lnTo>
                      <a:lnTo>
                        <a:pt x="4" y="88"/>
                      </a:lnTo>
                      <a:lnTo>
                        <a:pt x="32" y="88"/>
                      </a:lnTo>
                      <a:lnTo>
                        <a:pt x="35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5" y="87"/>
                      </a:lnTo>
                      <a:lnTo>
                        <a:pt x="48" y="86"/>
                      </a:lnTo>
                      <a:lnTo>
                        <a:pt x="50" y="85"/>
                      </a:lnTo>
                      <a:lnTo>
                        <a:pt x="52" y="82"/>
                      </a:lnTo>
                      <a:lnTo>
                        <a:pt x="53" y="80"/>
                      </a:lnTo>
                      <a:lnTo>
                        <a:pt x="53" y="77"/>
                      </a:lnTo>
                      <a:lnTo>
                        <a:pt x="53" y="74"/>
                      </a:lnTo>
                      <a:lnTo>
                        <a:pt x="51" y="71"/>
                      </a:lnTo>
                      <a:lnTo>
                        <a:pt x="48" y="69"/>
                      </a:lnTo>
                      <a:lnTo>
                        <a:pt x="45" y="65"/>
                      </a:lnTo>
                      <a:lnTo>
                        <a:pt x="42" y="62"/>
                      </a:lnTo>
                      <a:lnTo>
                        <a:pt x="38" y="59"/>
                      </a:lnTo>
                      <a:lnTo>
                        <a:pt x="35" y="56"/>
                      </a:lnTo>
                      <a:lnTo>
                        <a:pt x="31" y="53"/>
                      </a:lnTo>
                      <a:lnTo>
                        <a:pt x="27" y="49"/>
                      </a:lnTo>
                      <a:lnTo>
                        <a:pt x="24" y="45"/>
                      </a:lnTo>
                      <a:lnTo>
                        <a:pt x="21" y="42"/>
                      </a:lnTo>
                      <a:lnTo>
                        <a:pt x="18" y="38"/>
                      </a:lnTo>
                      <a:lnTo>
                        <a:pt x="16" y="34"/>
                      </a:lnTo>
                      <a:lnTo>
                        <a:pt x="15" y="29"/>
                      </a:lnTo>
                      <a:lnTo>
                        <a:pt x="15" y="25"/>
                      </a:lnTo>
                      <a:lnTo>
                        <a:pt x="17" y="19"/>
                      </a:lnTo>
                      <a:lnTo>
                        <a:pt x="19" y="14"/>
                      </a:lnTo>
                      <a:lnTo>
                        <a:pt x="23" y="10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0" y="2"/>
                      </a:lnTo>
                      <a:lnTo>
                        <a:pt x="49" y="0"/>
                      </a:lnTo>
                      <a:lnTo>
                        <a:pt x="58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79" y="0"/>
                      </a:lnTo>
                      <a:lnTo>
                        <a:pt x="84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85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2" name="Freeform 68"/>
                <p:cNvSpPr>
                  <a:spLocks noChangeAspect="1"/>
                </p:cNvSpPr>
                <p:nvPr userDrawn="1"/>
              </p:nvSpPr>
              <p:spPr bwMode="auto">
                <a:xfrm>
                  <a:off x="2535" y="291"/>
                  <a:ext cx="89" cy="94"/>
                </a:xfrm>
                <a:custGeom>
                  <a:avLst/>
                  <a:gdLst>
                    <a:gd name="T0" fmla="*/ 2 w 99"/>
                    <a:gd name="T1" fmla="*/ 3 h 105"/>
                    <a:gd name="T2" fmla="*/ 2 w 99"/>
                    <a:gd name="T3" fmla="*/ 3 h 105"/>
                    <a:gd name="T4" fmla="*/ 2 w 99"/>
                    <a:gd name="T5" fmla="*/ 3 h 105"/>
                    <a:gd name="T6" fmla="*/ 2 w 99"/>
                    <a:gd name="T7" fmla="*/ 3 h 105"/>
                    <a:gd name="T8" fmla="*/ 1 w 99"/>
                    <a:gd name="T9" fmla="*/ 3 h 105"/>
                    <a:gd name="T10" fmla="*/ 1 w 99"/>
                    <a:gd name="T11" fmla="*/ 3 h 105"/>
                    <a:gd name="T12" fmla="*/ 1 w 99"/>
                    <a:gd name="T13" fmla="*/ 3 h 105"/>
                    <a:gd name="T14" fmla="*/ 1 w 99"/>
                    <a:gd name="T15" fmla="*/ 3 h 105"/>
                    <a:gd name="T16" fmla="*/ 1 w 99"/>
                    <a:gd name="T17" fmla="*/ 3 h 105"/>
                    <a:gd name="T18" fmla="*/ 1 w 99"/>
                    <a:gd name="T19" fmla="*/ 2 h 105"/>
                    <a:gd name="T20" fmla="*/ 1 w 99"/>
                    <a:gd name="T21" fmla="*/ 2 h 105"/>
                    <a:gd name="T22" fmla="*/ 1 w 99"/>
                    <a:gd name="T23" fmla="*/ 2 h 105"/>
                    <a:gd name="T24" fmla="*/ 1 w 99"/>
                    <a:gd name="T25" fmla="*/ 2 h 105"/>
                    <a:gd name="T26" fmla="*/ 1 w 99"/>
                    <a:gd name="T27" fmla="*/ 2 h 105"/>
                    <a:gd name="T28" fmla="*/ 1 w 99"/>
                    <a:gd name="T29" fmla="*/ 2 h 105"/>
                    <a:gd name="T30" fmla="*/ 1 w 99"/>
                    <a:gd name="T31" fmla="*/ 2 h 105"/>
                    <a:gd name="T32" fmla="*/ 2 w 99"/>
                    <a:gd name="T33" fmla="*/ 2 h 105"/>
                    <a:gd name="T34" fmla="*/ 2 w 99"/>
                    <a:gd name="T35" fmla="*/ 2 h 105"/>
                    <a:gd name="T36" fmla="*/ 2 w 99"/>
                    <a:gd name="T37" fmla="*/ 2 h 105"/>
                    <a:gd name="T38" fmla="*/ 2 w 99"/>
                    <a:gd name="T39" fmla="*/ 2 h 105"/>
                    <a:gd name="T40" fmla="*/ 3 w 99"/>
                    <a:gd name="T41" fmla="*/ 2 h 105"/>
                    <a:gd name="T42" fmla="*/ 3 w 99"/>
                    <a:gd name="T43" fmla="*/ 2 h 105"/>
                    <a:gd name="T44" fmla="*/ 3 w 99"/>
                    <a:gd name="T45" fmla="*/ 2 h 105"/>
                    <a:gd name="T46" fmla="*/ 3 w 99"/>
                    <a:gd name="T47" fmla="*/ 2 h 105"/>
                    <a:gd name="T48" fmla="*/ 3 w 99"/>
                    <a:gd name="T49" fmla="*/ 2 h 105"/>
                    <a:gd name="T50" fmla="*/ 3 w 99"/>
                    <a:gd name="T51" fmla="*/ 2 h 105"/>
                    <a:gd name="T52" fmla="*/ 3 w 99"/>
                    <a:gd name="T53" fmla="*/ 2 h 105"/>
                    <a:gd name="T54" fmla="*/ 3 w 99"/>
                    <a:gd name="T55" fmla="*/ 2 h 105"/>
                    <a:gd name="T56" fmla="*/ 3 w 99"/>
                    <a:gd name="T57" fmla="*/ 2 h 105"/>
                    <a:gd name="T58" fmla="*/ 3 w 99"/>
                    <a:gd name="T59" fmla="*/ 2 h 105"/>
                    <a:gd name="T60" fmla="*/ 3 w 99"/>
                    <a:gd name="T61" fmla="*/ 2 h 105"/>
                    <a:gd name="T62" fmla="*/ 3 w 99"/>
                    <a:gd name="T63" fmla="*/ 2 h 105"/>
                    <a:gd name="T64" fmla="*/ 3 w 99"/>
                    <a:gd name="T65" fmla="*/ 2 h 105"/>
                    <a:gd name="T66" fmla="*/ 2 w 99"/>
                    <a:gd name="T67" fmla="*/ 2 h 105"/>
                    <a:gd name="T68" fmla="*/ 1 w 99"/>
                    <a:gd name="T69" fmla="*/ 2 h 105"/>
                    <a:gd name="T70" fmla="*/ 1 w 99"/>
                    <a:gd name="T71" fmla="*/ 4 h 105"/>
                    <a:gd name="T72" fmla="*/ 0 w 99"/>
                    <a:gd name="T73" fmla="*/ 4 h 105"/>
                    <a:gd name="T74" fmla="*/ 1 w 99"/>
                    <a:gd name="T75" fmla="*/ 0 h 105"/>
                    <a:gd name="T76" fmla="*/ 3 w 99"/>
                    <a:gd name="T77" fmla="*/ 0 h 105"/>
                    <a:gd name="T78" fmla="*/ 3 w 99"/>
                    <a:gd name="T79" fmla="*/ 1 h 105"/>
                    <a:gd name="T80" fmla="*/ 4 w 99"/>
                    <a:gd name="T81" fmla="*/ 2 h 105"/>
                    <a:gd name="T82" fmla="*/ 4 w 99"/>
                    <a:gd name="T83" fmla="*/ 2 h 105"/>
                    <a:gd name="T84" fmla="*/ 4 w 99"/>
                    <a:gd name="T85" fmla="*/ 2 h 105"/>
                    <a:gd name="T86" fmla="*/ 4 w 99"/>
                    <a:gd name="T87" fmla="*/ 2 h 105"/>
                    <a:gd name="T88" fmla="*/ 4 w 99"/>
                    <a:gd name="T89" fmla="*/ 2 h 105"/>
                    <a:gd name="T90" fmla="*/ 4 w 99"/>
                    <a:gd name="T91" fmla="*/ 2 h 105"/>
                    <a:gd name="T92" fmla="*/ 4 w 99"/>
                    <a:gd name="T93" fmla="*/ 2 h 105"/>
                    <a:gd name="T94" fmla="*/ 4 w 99"/>
                    <a:gd name="T95" fmla="*/ 2 h 105"/>
                    <a:gd name="T96" fmla="*/ 4 w 99"/>
                    <a:gd name="T97" fmla="*/ 2 h 105"/>
                    <a:gd name="T98" fmla="*/ 4 w 99"/>
                    <a:gd name="T99" fmla="*/ 3 h 105"/>
                    <a:gd name="T100" fmla="*/ 3 w 99"/>
                    <a:gd name="T101" fmla="*/ 3 h 105"/>
                    <a:gd name="T102" fmla="*/ 3 w 99"/>
                    <a:gd name="T103" fmla="*/ 3 h 105"/>
                    <a:gd name="T104" fmla="*/ 3 w 99"/>
                    <a:gd name="T105" fmla="*/ 3 h 105"/>
                    <a:gd name="T106" fmla="*/ 2 w 99"/>
                    <a:gd name="T107" fmla="*/ 3 h 105"/>
                    <a:gd name="T108" fmla="*/ 2 w 99"/>
                    <a:gd name="T109" fmla="*/ 3 h 1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9"/>
                    <a:gd name="T166" fmla="*/ 0 h 105"/>
                    <a:gd name="T167" fmla="*/ 99 w 99"/>
                    <a:gd name="T168" fmla="*/ 105 h 10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9" h="105">
                      <a:moveTo>
                        <a:pt x="53" y="64"/>
                      </a:moveTo>
                      <a:lnTo>
                        <a:pt x="51" y="64"/>
                      </a:lnTo>
                      <a:lnTo>
                        <a:pt x="50" y="64"/>
                      </a:lnTo>
                      <a:lnTo>
                        <a:pt x="49" y="64"/>
                      </a:lnTo>
                      <a:lnTo>
                        <a:pt x="47" y="64"/>
                      </a:lnTo>
                      <a:lnTo>
                        <a:pt x="46" y="64"/>
                      </a:lnTo>
                      <a:lnTo>
                        <a:pt x="44" y="64"/>
                      </a:lnTo>
                      <a:lnTo>
                        <a:pt x="43" y="64"/>
                      </a:lnTo>
                      <a:lnTo>
                        <a:pt x="42" y="63"/>
                      </a:lnTo>
                      <a:lnTo>
                        <a:pt x="41" y="48"/>
                      </a:lnTo>
                      <a:lnTo>
                        <a:pt x="42" y="48"/>
                      </a:lnTo>
                      <a:lnTo>
                        <a:pt x="43" y="49"/>
                      </a:lnTo>
                      <a:lnTo>
                        <a:pt x="44" y="49"/>
                      </a:lnTo>
                      <a:lnTo>
                        <a:pt x="46" y="49"/>
                      </a:lnTo>
                      <a:lnTo>
                        <a:pt x="47" y="49"/>
                      </a:lnTo>
                      <a:lnTo>
                        <a:pt x="48" y="49"/>
                      </a:lnTo>
                      <a:lnTo>
                        <a:pt x="50" y="49"/>
                      </a:lnTo>
                      <a:lnTo>
                        <a:pt x="51" y="49"/>
                      </a:lnTo>
                      <a:lnTo>
                        <a:pt x="56" y="49"/>
                      </a:lnTo>
                      <a:lnTo>
                        <a:pt x="61" y="47"/>
                      </a:lnTo>
                      <a:lnTo>
                        <a:pt x="65" y="45"/>
                      </a:lnTo>
                      <a:lnTo>
                        <a:pt x="68" y="43"/>
                      </a:lnTo>
                      <a:lnTo>
                        <a:pt x="71" y="40"/>
                      </a:lnTo>
                      <a:lnTo>
                        <a:pt x="72" y="37"/>
                      </a:lnTo>
                      <a:lnTo>
                        <a:pt x="73" y="35"/>
                      </a:lnTo>
                      <a:lnTo>
                        <a:pt x="74" y="32"/>
                      </a:lnTo>
                      <a:lnTo>
                        <a:pt x="75" y="28"/>
                      </a:lnTo>
                      <a:lnTo>
                        <a:pt x="74" y="25"/>
                      </a:lnTo>
                      <a:lnTo>
                        <a:pt x="74" y="22"/>
                      </a:lnTo>
                      <a:lnTo>
                        <a:pt x="72" y="20"/>
                      </a:lnTo>
                      <a:lnTo>
                        <a:pt x="71" y="19"/>
                      </a:lnTo>
                      <a:lnTo>
                        <a:pt x="68" y="17"/>
                      </a:lnTo>
                      <a:lnTo>
                        <a:pt x="65" y="17"/>
                      </a:lnTo>
                      <a:lnTo>
                        <a:pt x="62" y="17"/>
                      </a:lnTo>
                      <a:lnTo>
                        <a:pt x="43" y="17"/>
                      </a:lnTo>
                      <a:lnTo>
                        <a:pt x="24" y="104"/>
                      </a:lnTo>
                      <a:lnTo>
                        <a:pt x="0" y="104"/>
                      </a:lnTo>
                      <a:lnTo>
                        <a:pt x="23" y="0"/>
                      </a:lnTo>
                      <a:lnTo>
                        <a:pt x="74" y="0"/>
                      </a:lnTo>
                      <a:lnTo>
                        <a:pt x="82" y="1"/>
                      </a:lnTo>
                      <a:lnTo>
                        <a:pt x="88" y="3"/>
                      </a:lnTo>
                      <a:lnTo>
                        <a:pt x="92" y="7"/>
                      </a:lnTo>
                      <a:lnTo>
                        <a:pt x="96" y="11"/>
                      </a:lnTo>
                      <a:lnTo>
                        <a:pt x="97" y="17"/>
                      </a:lnTo>
                      <a:lnTo>
                        <a:pt x="98" y="22"/>
                      </a:lnTo>
                      <a:lnTo>
                        <a:pt x="98" y="27"/>
                      </a:lnTo>
                      <a:lnTo>
                        <a:pt x="97" y="32"/>
                      </a:lnTo>
                      <a:lnTo>
                        <a:pt x="95" y="40"/>
                      </a:lnTo>
                      <a:lnTo>
                        <a:pt x="91" y="46"/>
                      </a:lnTo>
                      <a:lnTo>
                        <a:pt x="87" y="51"/>
                      </a:lnTo>
                      <a:lnTo>
                        <a:pt x="81" y="56"/>
                      </a:lnTo>
                      <a:lnTo>
                        <a:pt x="75" y="59"/>
                      </a:lnTo>
                      <a:lnTo>
                        <a:pt x="68" y="62"/>
                      </a:lnTo>
                      <a:lnTo>
                        <a:pt x="61" y="64"/>
                      </a:lnTo>
                      <a:lnTo>
                        <a:pt x="53" y="6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3" name="Freeform 69"/>
                <p:cNvSpPr>
                  <a:spLocks noChangeAspect="1"/>
                </p:cNvSpPr>
                <p:nvPr userDrawn="1"/>
              </p:nvSpPr>
              <p:spPr bwMode="auto">
                <a:xfrm>
                  <a:off x="2629" y="290"/>
                  <a:ext cx="102" cy="52"/>
                </a:xfrm>
                <a:custGeom>
                  <a:avLst/>
                  <a:gdLst>
                    <a:gd name="T0" fmla="*/ 0 w 115"/>
                    <a:gd name="T1" fmla="*/ 3 h 55"/>
                    <a:gd name="T2" fmla="*/ 0 w 115"/>
                    <a:gd name="T3" fmla="*/ 3 h 55"/>
                    <a:gd name="T4" fmla="*/ 1 w 115"/>
                    <a:gd name="T5" fmla="*/ 2 h 55"/>
                    <a:gd name="T6" fmla="*/ 1 w 115"/>
                    <a:gd name="T7" fmla="*/ 2 h 55"/>
                    <a:gd name="T8" fmla="*/ 1 w 115"/>
                    <a:gd name="T9" fmla="*/ 2 h 55"/>
                    <a:gd name="T10" fmla="*/ 1 w 115"/>
                    <a:gd name="T11" fmla="*/ 2 h 55"/>
                    <a:gd name="T12" fmla="*/ 1 w 115"/>
                    <a:gd name="T13" fmla="*/ 2 h 55"/>
                    <a:gd name="T14" fmla="*/ 1 w 115"/>
                    <a:gd name="T15" fmla="*/ 2 h 55"/>
                    <a:gd name="T16" fmla="*/ 1 w 115"/>
                    <a:gd name="T17" fmla="*/ 2 h 55"/>
                    <a:gd name="T18" fmla="*/ 1 w 115"/>
                    <a:gd name="T19" fmla="*/ 2 h 55"/>
                    <a:gd name="T20" fmla="*/ 1 w 115"/>
                    <a:gd name="T21" fmla="*/ 2 h 55"/>
                    <a:gd name="T22" fmla="*/ 1 w 115"/>
                    <a:gd name="T23" fmla="*/ 2 h 55"/>
                    <a:gd name="T24" fmla="*/ 1 w 115"/>
                    <a:gd name="T25" fmla="*/ 2 h 55"/>
                    <a:gd name="T26" fmla="*/ 1 w 115"/>
                    <a:gd name="T27" fmla="*/ 2 h 55"/>
                    <a:gd name="T28" fmla="*/ 1 w 115"/>
                    <a:gd name="T29" fmla="*/ 2 h 55"/>
                    <a:gd name="T30" fmla="*/ 2 w 115"/>
                    <a:gd name="T31" fmla="*/ 1 h 55"/>
                    <a:gd name="T32" fmla="*/ 2 w 115"/>
                    <a:gd name="T33" fmla="*/ 0 h 55"/>
                    <a:gd name="T34" fmla="*/ 2 w 115"/>
                    <a:gd name="T35" fmla="*/ 0 h 55"/>
                    <a:gd name="T36" fmla="*/ 3 w 115"/>
                    <a:gd name="T37" fmla="*/ 0 h 55"/>
                    <a:gd name="T38" fmla="*/ 3 w 115"/>
                    <a:gd name="T39" fmla="*/ 1 h 55"/>
                    <a:gd name="T40" fmla="*/ 3 w 115"/>
                    <a:gd name="T41" fmla="*/ 2 h 55"/>
                    <a:gd name="T42" fmla="*/ 3 w 115"/>
                    <a:gd name="T43" fmla="*/ 2 h 55"/>
                    <a:gd name="T44" fmla="*/ 4 w 115"/>
                    <a:gd name="T45" fmla="*/ 2 h 55"/>
                    <a:gd name="T46" fmla="*/ 4 w 115"/>
                    <a:gd name="T47" fmla="*/ 2 h 55"/>
                    <a:gd name="T48" fmla="*/ 4 w 115"/>
                    <a:gd name="T49" fmla="*/ 2 h 55"/>
                    <a:gd name="T50" fmla="*/ 4 w 115"/>
                    <a:gd name="T51" fmla="*/ 2 h 55"/>
                    <a:gd name="T52" fmla="*/ 4 w 115"/>
                    <a:gd name="T53" fmla="*/ 2 h 55"/>
                    <a:gd name="T54" fmla="*/ 4 w 115"/>
                    <a:gd name="T55" fmla="*/ 2 h 55"/>
                    <a:gd name="T56" fmla="*/ 4 w 115"/>
                    <a:gd name="T57" fmla="*/ 2 h 55"/>
                    <a:gd name="T58" fmla="*/ 4 w 115"/>
                    <a:gd name="T59" fmla="*/ 2 h 55"/>
                    <a:gd name="T60" fmla="*/ 4 w 115"/>
                    <a:gd name="T61" fmla="*/ 2 h 55"/>
                    <a:gd name="T62" fmla="*/ 4 w 115"/>
                    <a:gd name="T63" fmla="*/ 2 h 55"/>
                    <a:gd name="T64" fmla="*/ 4 w 115"/>
                    <a:gd name="T65" fmla="*/ 2 h 55"/>
                    <a:gd name="T66" fmla="*/ 4 w 115"/>
                    <a:gd name="T67" fmla="*/ 3 h 55"/>
                    <a:gd name="T68" fmla="*/ 4 w 115"/>
                    <a:gd name="T69" fmla="*/ 3 h 55"/>
                    <a:gd name="T70" fmla="*/ 3 w 115"/>
                    <a:gd name="T71" fmla="*/ 3 h 55"/>
                    <a:gd name="T72" fmla="*/ 3 w 115"/>
                    <a:gd name="T73" fmla="*/ 3 h 55"/>
                    <a:gd name="T74" fmla="*/ 3 w 115"/>
                    <a:gd name="T75" fmla="*/ 2 h 55"/>
                    <a:gd name="T76" fmla="*/ 3 w 115"/>
                    <a:gd name="T77" fmla="*/ 2 h 55"/>
                    <a:gd name="T78" fmla="*/ 3 w 115"/>
                    <a:gd name="T79" fmla="*/ 2 h 55"/>
                    <a:gd name="T80" fmla="*/ 3 w 115"/>
                    <a:gd name="T81" fmla="*/ 2 h 55"/>
                    <a:gd name="T82" fmla="*/ 3 w 115"/>
                    <a:gd name="T83" fmla="*/ 2 h 55"/>
                    <a:gd name="T84" fmla="*/ 3 w 115"/>
                    <a:gd name="T85" fmla="*/ 2 h 55"/>
                    <a:gd name="T86" fmla="*/ 3 w 115"/>
                    <a:gd name="T87" fmla="*/ 2 h 55"/>
                    <a:gd name="T88" fmla="*/ 2 w 115"/>
                    <a:gd name="T89" fmla="*/ 2 h 55"/>
                    <a:gd name="T90" fmla="*/ 2 w 115"/>
                    <a:gd name="T91" fmla="*/ 2 h 55"/>
                    <a:gd name="T92" fmla="*/ 1 w 115"/>
                    <a:gd name="T93" fmla="*/ 2 h 55"/>
                    <a:gd name="T94" fmla="*/ 1 w 115"/>
                    <a:gd name="T95" fmla="*/ 2 h 55"/>
                    <a:gd name="T96" fmla="*/ 1 w 115"/>
                    <a:gd name="T97" fmla="*/ 2 h 55"/>
                    <a:gd name="T98" fmla="*/ 1 w 115"/>
                    <a:gd name="T99" fmla="*/ 2 h 55"/>
                    <a:gd name="T100" fmla="*/ 1 w 115"/>
                    <a:gd name="T101" fmla="*/ 2 h 55"/>
                    <a:gd name="T102" fmla="*/ 1 w 115"/>
                    <a:gd name="T103" fmla="*/ 2 h 55"/>
                    <a:gd name="T104" fmla="*/ 1 w 115"/>
                    <a:gd name="T105" fmla="*/ 3 h 55"/>
                    <a:gd name="T106" fmla="*/ 1 w 115"/>
                    <a:gd name="T107" fmla="*/ 3 h 55"/>
                    <a:gd name="T108" fmla="*/ 0 w 115"/>
                    <a:gd name="T109" fmla="*/ 3 h 5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5"/>
                    <a:gd name="T166" fmla="*/ 0 h 55"/>
                    <a:gd name="T167" fmla="*/ 115 w 115"/>
                    <a:gd name="T168" fmla="*/ 55 h 5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5" h="55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2" y="47"/>
                      </a:lnTo>
                      <a:lnTo>
                        <a:pt x="4" y="41"/>
                      </a:lnTo>
                      <a:lnTo>
                        <a:pt x="7" y="35"/>
                      </a:lnTo>
                      <a:lnTo>
                        <a:pt x="10" y="30"/>
                      </a:lnTo>
                      <a:lnTo>
                        <a:pt x="13" y="25"/>
                      </a:lnTo>
                      <a:lnTo>
                        <a:pt x="16" y="21"/>
                      </a:lnTo>
                      <a:lnTo>
                        <a:pt x="20" y="17"/>
                      </a:lnTo>
                      <a:lnTo>
                        <a:pt x="25" y="13"/>
                      </a:lnTo>
                      <a:lnTo>
                        <a:pt x="29" y="10"/>
                      </a:lnTo>
                      <a:lnTo>
                        <a:pt x="34" y="7"/>
                      </a:lnTo>
                      <a:lnTo>
                        <a:pt x="39" y="5"/>
                      </a:lnTo>
                      <a:lnTo>
                        <a:pt x="45" y="3"/>
                      </a:lnTo>
                      <a:lnTo>
                        <a:pt x="50" y="2"/>
                      </a:lnTo>
                      <a:lnTo>
                        <a:pt x="56" y="1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5" y="2"/>
                      </a:lnTo>
                      <a:lnTo>
                        <a:pt x="89" y="4"/>
                      </a:lnTo>
                      <a:lnTo>
                        <a:pt x="94" y="6"/>
                      </a:lnTo>
                      <a:lnTo>
                        <a:pt x="98" y="9"/>
                      </a:lnTo>
                      <a:lnTo>
                        <a:pt x="102" y="12"/>
                      </a:lnTo>
                      <a:lnTo>
                        <a:pt x="105" y="15"/>
                      </a:lnTo>
                      <a:lnTo>
                        <a:pt x="107" y="19"/>
                      </a:lnTo>
                      <a:lnTo>
                        <a:pt x="110" y="23"/>
                      </a:lnTo>
                      <a:lnTo>
                        <a:pt x="111" y="28"/>
                      </a:lnTo>
                      <a:lnTo>
                        <a:pt x="113" y="32"/>
                      </a:lnTo>
                      <a:lnTo>
                        <a:pt x="114" y="37"/>
                      </a:lnTo>
                      <a:lnTo>
                        <a:pt x="114" y="43"/>
                      </a:lnTo>
                      <a:lnTo>
                        <a:pt x="113" y="48"/>
                      </a:lnTo>
                      <a:lnTo>
                        <a:pt x="112" y="54"/>
                      </a:lnTo>
                      <a:lnTo>
                        <a:pt x="88" y="54"/>
                      </a:lnTo>
                      <a:lnTo>
                        <a:pt x="89" y="46"/>
                      </a:lnTo>
                      <a:lnTo>
                        <a:pt x="90" y="39"/>
                      </a:lnTo>
                      <a:lnTo>
                        <a:pt x="88" y="33"/>
                      </a:lnTo>
                      <a:lnTo>
                        <a:pt x="86" y="27"/>
                      </a:lnTo>
                      <a:lnTo>
                        <a:pt x="83" y="23"/>
                      </a:lnTo>
                      <a:lnTo>
                        <a:pt x="78" y="19"/>
                      </a:lnTo>
                      <a:lnTo>
                        <a:pt x="72" y="17"/>
                      </a:lnTo>
                      <a:lnTo>
                        <a:pt x="65" y="17"/>
                      </a:lnTo>
                      <a:lnTo>
                        <a:pt x="57" y="17"/>
                      </a:lnTo>
                      <a:lnTo>
                        <a:pt x="50" y="19"/>
                      </a:lnTo>
                      <a:lnTo>
                        <a:pt x="44" y="22"/>
                      </a:lnTo>
                      <a:lnTo>
                        <a:pt x="38" y="27"/>
                      </a:lnTo>
                      <a:lnTo>
                        <a:pt x="33" y="32"/>
                      </a:lnTo>
                      <a:lnTo>
                        <a:pt x="29" y="38"/>
                      </a:lnTo>
                      <a:lnTo>
                        <a:pt x="27" y="46"/>
                      </a:lnTo>
                      <a:lnTo>
                        <a:pt x="24" y="54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4" name="Freeform 70"/>
                <p:cNvSpPr>
                  <a:spLocks noChangeAspect="1"/>
                </p:cNvSpPr>
                <p:nvPr userDrawn="1"/>
              </p:nvSpPr>
              <p:spPr bwMode="auto">
                <a:xfrm>
                  <a:off x="2628" y="340"/>
                  <a:ext cx="102" cy="49"/>
                </a:xfrm>
                <a:custGeom>
                  <a:avLst/>
                  <a:gdLst>
                    <a:gd name="T0" fmla="*/ 1 w 116"/>
                    <a:gd name="T1" fmla="*/ 0 h 54"/>
                    <a:gd name="T2" fmla="*/ 1 w 116"/>
                    <a:gd name="T3" fmla="*/ 2 h 54"/>
                    <a:gd name="T4" fmla="*/ 0 w 116"/>
                    <a:gd name="T5" fmla="*/ 2 h 54"/>
                    <a:gd name="T6" fmla="*/ 0 w 116"/>
                    <a:gd name="T7" fmla="*/ 2 h 54"/>
                    <a:gd name="T8" fmla="*/ 1 w 116"/>
                    <a:gd name="T9" fmla="*/ 2 h 54"/>
                    <a:gd name="T10" fmla="*/ 1 w 116"/>
                    <a:gd name="T11" fmla="*/ 2 h 54"/>
                    <a:gd name="T12" fmla="*/ 1 w 116"/>
                    <a:gd name="T13" fmla="*/ 2 h 54"/>
                    <a:gd name="T14" fmla="*/ 1 w 116"/>
                    <a:gd name="T15" fmla="*/ 2 h 54"/>
                    <a:gd name="T16" fmla="*/ 1 w 116"/>
                    <a:gd name="T17" fmla="*/ 2 h 54"/>
                    <a:gd name="T18" fmla="*/ 1 w 116"/>
                    <a:gd name="T19" fmla="*/ 2 h 54"/>
                    <a:gd name="T20" fmla="*/ 1 w 116"/>
                    <a:gd name="T21" fmla="*/ 2 h 54"/>
                    <a:gd name="T22" fmla="*/ 1 w 116"/>
                    <a:gd name="T23" fmla="*/ 2 h 54"/>
                    <a:gd name="T24" fmla="*/ 1 w 116"/>
                    <a:gd name="T25" fmla="*/ 2 h 54"/>
                    <a:gd name="T26" fmla="*/ 1 w 116"/>
                    <a:gd name="T27" fmla="*/ 3 h 54"/>
                    <a:gd name="T28" fmla="*/ 1 w 116"/>
                    <a:gd name="T29" fmla="*/ 3 h 54"/>
                    <a:gd name="T30" fmla="*/ 1 w 116"/>
                    <a:gd name="T31" fmla="*/ 3 h 54"/>
                    <a:gd name="T32" fmla="*/ 1 w 116"/>
                    <a:gd name="T33" fmla="*/ 3 h 54"/>
                    <a:gd name="T34" fmla="*/ 2 w 116"/>
                    <a:gd name="T35" fmla="*/ 3 h 54"/>
                    <a:gd name="T36" fmla="*/ 2 w 116"/>
                    <a:gd name="T37" fmla="*/ 3 h 54"/>
                    <a:gd name="T38" fmla="*/ 2 w 116"/>
                    <a:gd name="T39" fmla="*/ 3 h 54"/>
                    <a:gd name="T40" fmla="*/ 3 w 116"/>
                    <a:gd name="T41" fmla="*/ 3 h 54"/>
                    <a:gd name="T42" fmla="*/ 3 w 116"/>
                    <a:gd name="T43" fmla="*/ 2 h 54"/>
                    <a:gd name="T44" fmla="*/ 3 w 116"/>
                    <a:gd name="T45" fmla="*/ 2 h 54"/>
                    <a:gd name="T46" fmla="*/ 3 w 116"/>
                    <a:gd name="T47" fmla="*/ 2 h 54"/>
                    <a:gd name="T48" fmla="*/ 3 w 116"/>
                    <a:gd name="T49" fmla="*/ 2 h 54"/>
                    <a:gd name="T50" fmla="*/ 4 w 116"/>
                    <a:gd name="T51" fmla="*/ 2 h 54"/>
                    <a:gd name="T52" fmla="*/ 4 w 116"/>
                    <a:gd name="T53" fmla="*/ 2 h 54"/>
                    <a:gd name="T54" fmla="*/ 4 w 116"/>
                    <a:gd name="T55" fmla="*/ 2 h 54"/>
                    <a:gd name="T56" fmla="*/ 4 w 116"/>
                    <a:gd name="T57" fmla="*/ 2 h 54"/>
                    <a:gd name="T58" fmla="*/ 4 w 116"/>
                    <a:gd name="T59" fmla="*/ 2 h 54"/>
                    <a:gd name="T60" fmla="*/ 4 w 116"/>
                    <a:gd name="T61" fmla="*/ 2 h 54"/>
                    <a:gd name="T62" fmla="*/ 4 w 116"/>
                    <a:gd name="T63" fmla="*/ 2 h 54"/>
                    <a:gd name="T64" fmla="*/ 4 w 116"/>
                    <a:gd name="T65" fmla="*/ 0 h 54"/>
                    <a:gd name="T66" fmla="*/ 3 w 116"/>
                    <a:gd name="T67" fmla="*/ 0 h 54"/>
                    <a:gd name="T68" fmla="*/ 3 w 116"/>
                    <a:gd name="T69" fmla="*/ 2 h 54"/>
                    <a:gd name="T70" fmla="*/ 3 w 116"/>
                    <a:gd name="T71" fmla="*/ 2 h 54"/>
                    <a:gd name="T72" fmla="*/ 3 w 116"/>
                    <a:gd name="T73" fmla="*/ 2 h 54"/>
                    <a:gd name="T74" fmla="*/ 3 w 116"/>
                    <a:gd name="T75" fmla="*/ 2 h 54"/>
                    <a:gd name="T76" fmla="*/ 3 w 116"/>
                    <a:gd name="T77" fmla="*/ 2 h 54"/>
                    <a:gd name="T78" fmla="*/ 2 w 116"/>
                    <a:gd name="T79" fmla="*/ 2 h 54"/>
                    <a:gd name="T80" fmla="*/ 2 w 116"/>
                    <a:gd name="T81" fmla="*/ 2 h 54"/>
                    <a:gd name="T82" fmla="*/ 1 w 116"/>
                    <a:gd name="T83" fmla="*/ 2 h 54"/>
                    <a:gd name="T84" fmla="*/ 1 w 116"/>
                    <a:gd name="T85" fmla="*/ 2 h 54"/>
                    <a:gd name="T86" fmla="*/ 1 w 116"/>
                    <a:gd name="T87" fmla="*/ 2 h 54"/>
                    <a:gd name="T88" fmla="*/ 1 w 116"/>
                    <a:gd name="T89" fmla="*/ 2 h 54"/>
                    <a:gd name="T90" fmla="*/ 1 w 116"/>
                    <a:gd name="T91" fmla="*/ 2 h 54"/>
                    <a:gd name="T92" fmla="*/ 1 w 116"/>
                    <a:gd name="T93" fmla="*/ 2 h 54"/>
                    <a:gd name="T94" fmla="*/ 1 w 116"/>
                    <a:gd name="T95" fmla="*/ 2 h 54"/>
                    <a:gd name="T96" fmla="*/ 1 w 116"/>
                    <a:gd name="T97" fmla="*/ 2 h 54"/>
                    <a:gd name="T98" fmla="*/ 1 w 116"/>
                    <a:gd name="T99" fmla="*/ 0 h 54"/>
                    <a:gd name="T100" fmla="*/ 1 w 116"/>
                    <a:gd name="T101" fmla="*/ 0 h 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6"/>
                    <a:gd name="T154" fmla="*/ 0 h 54"/>
                    <a:gd name="T155" fmla="*/ 116 w 116"/>
                    <a:gd name="T156" fmla="*/ 54 h 5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6" h="54">
                      <a:moveTo>
                        <a:pt x="1" y="0"/>
                      </a:move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7"/>
                      </a:lnTo>
                      <a:lnTo>
                        <a:pt x="12" y="41"/>
                      </a:lnTo>
                      <a:lnTo>
                        <a:pt x="16" y="44"/>
                      </a:lnTo>
                      <a:lnTo>
                        <a:pt x="20" y="47"/>
                      </a:lnTo>
                      <a:lnTo>
                        <a:pt x="24" y="49"/>
                      </a:lnTo>
                      <a:lnTo>
                        <a:pt x="29" y="51"/>
                      </a:lnTo>
                      <a:lnTo>
                        <a:pt x="35" y="52"/>
                      </a:lnTo>
                      <a:lnTo>
                        <a:pt x="40" y="53"/>
                      </a:lnTo>
                      <a:lnTo>
                        <a:pt x="47" y="53"/>
                      </a:lnTo>
                      <a:lnTo>
                        <a:pt x="53" y="53"/>
                      </a:lnTo>
                      <a:lnTo>
                        <a:pt x="59" y="52"/>
                      </a:lnTo>
                      <a:lnTo>
                        <a:pt x="65" y="51"/>
                      </a:lnTo>
                      <a:lnTo>
                        <a:pt x="70" y="50"/>
                      </a:lnTo>
                      <a:lnTo>
                        <a:pt x="76" y="48"/>
                      </a:lnTo>
                      <a:lnTo>
                        <a:pt x="81" y="46"/>
                      </a:lnTo>
                      <a:lnTo>
                        <a:pt x="86" y="44"/>
                      </a:lnTo>
                      <a:lnTo>
                        <a:pt x="90" y="40"/>
                      </a:lnTo>
                      <a:lnTo>
                        <a:pt x="94" y="37"/>
                      </a:lnTo>
                      <a:lnTo>
                        <a:pt x="98" y="33"/>
                      </a:lnTo>
                      <a:lnTo>
                        <a:pt x="102" y="29"/>
                      </a:lnTo>
                      <a:lnTo>
                        <a:pt x="105" y="24"/>
                      </a:lnTo>
                      <a:lnTo>
                        <a:pt x="108" y="19"/>
                      </a:lnTo>
                      <a:lnTo>
                        <a:pt x="111" y="13"/>
                      </a:lnTo>
                      <a:lnTo>
                        <a:pt x="113" y="7"/>
                      </a:lnTo>
                      <a:lnTo>
                        <a:pt x="115" y="0"/>
                      </a:lnTo>
                      <a:lnTo>
                        <a:pt x="91" y="0"/>
                      </a:lnTo>
                      <a:lnTo>
                        <a:pt x="88" y="8"/>
                      </a:lnTo>
                      <a:lnTo>
                        <a:pt x="85" y="15"/>
                      </a:lnTo>
                      <a:lnTo>
                        <a:pt x="82" y="22"/>
                      </a:lnTo>
                      <a:lnTo>
                        <a:pt x="77" y="27"/>
                      </a:lnTo>
                      <a:lnTo>
                        <a:pt x="71" y="31"/>
                      </a:lnTo>
                      <a:lnTo>
                        <a:pt x="65" y="34"/>
                      </a:lnTo>
                      <a:lnTo>
                        <a:pt x="58" y="36"/>
                      </a:lnTo>
                      <a:lnTo>
                        <a:pt x="50" y="37"/>
                      </a:lnTo>
                      <a:lnTo>
                        <a:pt x="42" y="36"/>
                      </a:lnTo>
                      <a:lnTo>
                        <a:pt x="36" y="33"/>
                      </a:lnTo>
                      <a:lnTo>
                        <a:pt x="31" y="30"/>
                      </a:lnTo>
                      <a:lnTo>
                        <a:pt x="28" y="26"/>
                      </a:lnTo>
                      <a:lnTo>
                        <a:pt x="25" y="20"/>
                      </a:lnTo>
                      <a:lnTo>
                        <a:pt x="24" y="14"/>
                      </a:lnTo>
                      <a:lnTo>
                        <a:pt x="24" y="7"/>
                      </a:lnTo>
                      <a:lnTo>
                        <a:pt x="25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5" name="Freeform 71"/>
                <p:cNvSpPr>
                  <a:spLocks noChangeAspect="1"/>
                </p:cNvSpPr>
                <p:nvPr userDrawn="1"/>
              </p:nvSpPr>
              <p:spPr bwMode="auto">
                <a:xfrm>
                  <a:off x="2729" y="291"/>
                  <a:ext cx="82" cy="94"/>
                </a:xfrm>
                <a:custGeom>
                  <a:avLst/>
                  <a:gdLst>
                    <a:gd name="T0" fmla="*/ 3 w 93"/>
                    <a:gd name="T1" fmla="*/ 2 h 105"/>
                    <a:gd name="T2" fmla="*/ 3 w 93"/>
                    <a:gd name="T3" fmla="*/ 2 h 105"/>
                    <a:gd name="T4" fmla="*/ 2 w 93"/>
                    <a:gd name="T5" fmla="*/ 2 h 105"/>
                    <a:gd name="T6" fmla="*/ 2 w 93"/>
                    <a:gd name="T7" fmla="*/ 2 h 105"/>
                    <a:gd name="T8" fmla="*/ 2 w 93"/>
                    <a:gd name="T9" fmla="*/ 2 h 105"/>
                    <a:gd name="T10" fmla="*/ 1 w 93"/>
                    <a:gd name="T11" fmla="*/ 2 h 105"/>
                    <a:gd name="T12" fmla="*/ 1 w 93"/>
                    <a:gd name="T13" fmla="*/ 2 h 105"/>
                    <a:gd name="T14" fmla="*/ 1 w 93"/>
                    <a:gd name="T15" fmla="*/ 2 h 105"/>
                    <a:gd name="T16" fmla="*/ 1 w 93"/>
                    <a:gd name="T17" fmla="*/ 2 h 105"/>
                    <a:gd name="T18" fmla="*/ 1 w 93"/>
                    <a:gd name="T19" fmla="*/ 2 h 105"/>
                    <a:gd name="T20" fmla="*/ 1 w 93"/>
                    <a:gd name="T21" fmla="*/ 2 h 105"/>
                    <a:gd name="T22" fmla="*/ 2 w 93"/>
                    <a:gd name="T23" fmla="*/ 2 h 105"/>
                    <a:gd name="T24" fmla="*/ 2 w 93"/>
                    <a:gd name="T25" fmla="*/ 3 h 105"/>
                    <a:gd name="T26" fmla="*/ 2 w 93"/>
                    <a:gd name="T27" fmla="*/ 3 h 105"/>
                    <a:gd name="T28" fmla="*/ 3 w 93"/>
                    <a:gd name="T29" fmla="*/ 4 h 105"/>
                    <a:gd name="T30" fmla="*/ 3 w 93"/>
                    <a:gd name="T31" fmla="*/ 4 h 105"/>
                    <a:gd name="T32" fmla="*/ 3 w 93"/>
                    <a:gd name="T33" fmla="*/ 4 h 105"/>
                    <a:gd name="T34" fmla="*/ 2 w 93"/>
                    <a:gd name="T35" fmla="*/ 4 h 105"/>
                    <a:gd name="T36" fmla="*/ 2 w 93"/>
                    <a:gd name="T37" fmla="*/ 4 h 105"/>
                    <a:gd name="T38" fmla="*/ 1 w 93"/>
                    <a:gd name="T39" fmla="*/ 4 h 105"/>
                    <a:gd name="T40" fmla="*/ 0 w 93"/>
                    <a:gd name="T41" fmla="*/ 4 h 105"/>
                    <a:gd name="T42" fmla="*/ 1 w 93"/>
                    <a:gd name="T43" fmla="*/ 4 h 105"/>
                    <a:gd name="T44" fmla="*/ 1 w 93"/>
                    <a:gd name="T45" fmla="*/ 4 h 105"/>
                    <a:gd name="T46" fmla="*/ 1 w 93"/>
                    <a:gd name="T47" fmla="*/ 4 h 105"/>
                    <a:gd name="T48" fmla="*/ 1 w 93"/>
                    <a:gd name="T49" fmla="*/ 4 h 105"/>
                    <a:gd name="T50" fmla="*/ 1 w 93"/>
                    <a:gd name="T51" fmla="*/ 4 h 105"/>
                    <a:gd name="T52" fmla="*/ 1 w 93"/>
                    <a:gd name="T53" fmla="*/ 4 h 105"/>
                    <a:gd name="T54" fmla="*/ 1 w 93"/>
                    <a:gd name="T55" fmla="*/ 4 h 105"/>
                    <a:gd name="T56" fmla="*/ 1 w 93"/>
                    <a:gd name="T57" fmla="*/ 3 h 105"/>
                    <a:gd name="T58" fmla="*/ 1 w 93"/>
                    <a:gd name="T59" fmla="*/ 3 h 105"/>
                    <a:gd name="T60" fmla="*/ 1 w 93"/>
                    <a:gd name="T61" fmla="*/ 2 h 105"/>
                    <a:gd name="T62" fmla="*/ 1 w 93"/>
                    <a:gd name="T63" fmla="*/ 2 h 105"/>
                    <a:gd name="T64" fmla="*/ 1 w 93"/>
                    <a:gd name="T65" fmla="*/ 2 h 105"/>
                    <a:gd name="T66" fmla="*/ 1 w 93"/>
                    <a:gd name="T67" fmla="*/ 2 h 105"/>
                    <a:gd name="T68" fmla="*/ 1 w 93"/>
                    <a:gd name="T69" fmla="*/ 2 h 105"/>
                    <a:gd name="T70" fmla="*/ 1 w 93"/>
                    <a:gd name="T71" fmla="*/ 2 h 105"/>
                    <a:gd name="T72" fmla="*/ 1 w 93"/>
                    <a:gd name="T73" fmla="*/ 2 h 105"/>
                    <a:gd name="T74" fmla="*/ 2 w 93"/>
                    <a:gd name="T75" fmla="*/ 0 h 105"/>
                    <a:gd name="T76" fmla="*/ 2 w 93"/>
                    <a:gd name="T77" fmla="*/ 0 h 105"/>
                    <a:gd name="T78" fmla="*/ 3 w 93"/>
                    <a:gd name="T79" fmla="*/ 0 h 105"/>
                    <a:gd name="T80" fmla="*/ 3 w 93"/>
                    <a:gd name="T81" fmla="*/ 0 h 105"/>
                    <a:gd name="T82" fmla="*/ 3 w 93"/>
                    <a:gd name="T83" fmla="*/ 0 h 1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3"/>
                    <a:gd name="T127" fmla="*/ 0 h 105"/>
                    <a:gd name="T128" fmla="*/ 93 w 93"/>
                    <a:gd name="T129" fmla="*/ 105 h 10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3" h="105">
                      <a:moveTo>
                        <a:pt x="88" y="17"/>
                      </a:moveTo>
                      <a:lnTo>
                        <a:pt x="87" y="17"/>
                      </a:lnTo>
                      <a:lnTo>
                        <a:pt x="85" y="17"/>
                      </a:lnTo>
                      <a:lnTo>
                        <a:pt x="82" y="17"/>
                      </a:lnTo>
                      <a:lnTo>
                        <a:pt x="79" y="17"/>
                      </a:lnTo>
                      <a:lnTo>
                        <a:pt x="74" y="17"/>
                      </a:lnTo>
                      <a:lnTo>
                        <a:pt x="70" y="17"/>
                      </a:lnTo>
                      <a:lnTo>
                        <a:pt x="66" y="17"/>
                      </a:lnTo>
                      <a:lnTo>
                        <a:pt x="63" y="17"/>
                      </a:lnTo>
                      <a:lnTo>
                        <a:pt x="58" y="17"/>
                      </a:lnTo>
                      <a:lnTo>
                        <a:pt x="54" y="17"/>
                      </a:lnTo>
                      <a:lnTo>
                        <a:pt x="51" y="18"/>
                      </a:lnTo>
                      <a:lnTo>
                        <a:pt x="48" y="19"/>
                      </a:lnTo>
                      <a:lnTo>
                        <a:pt x="46" y="20"/>
                      </a:lnTo>
                      <a:lnTo>
                        <a:pt x="45" y="21"/>
                      </a:lnTo>
                      <a:lnTo>
                        <a:pt x="44" y="22"/>
                      </a:lnTo>
                      <a:lnTo>
                        <a:pt x="43" y="24"/>
                      </a:lnTo>
                      <a:lnTo>
                        <a:pt x="43" y="27"/>
                      </a:lnTo>
                      <a:lnTo>
                        <a:pt x="44" y="30"/>
                      </a:lnTo>
                      <a:lnTo>
                        <a:pt x="46" y="33"/>
                      </a:lnTo>
                      <a:lnTo>
                        <a:pt x="48" y="36"/>
                      </a:lnTo>
                      <a:lnTo>
                        <a:pt x="51" y="39"/>
                      </a:lnTo>
                      <a:lnTo>
                        <a:pt x="54" y="42"/>
                      </a:lnTo>
                      <a:lnTo>
                        <a:pt x="58" y="45"/>
                      </a:lnTo>
                      <a:lnTo>
                        <a:pt x="62" y="49"/>
                      </a:lnTo>
                      <a:lnTo>
                        <a:pt x="66" y="51"/>
                      </a:lnTo>
                      <a:lnTo>
                        <a:pt x="70" y="55"/>
                      </a:lnTo>
                      <a:lnTo>
                        <a:pt x="74" y="59"/>
                      </a:lnTo>
                      <a:lnTo>
                        <a:pt x="77" y="62"/>
                      </a:lnTo>
                      <a:lnTo>
                        <a:pt x="79" y="66"/>
                      </a:lnTo>
                      <a:lnTo>
                        <a:pt x="81" y="70"/>
                      </a:lnTo>
                      <a:lnTo>
                        <a:pt x="81" y="75"/>
                      </a:lnTo>
                      <a:lnTo>
                        <a:pt x="81" y="79"/>
                      </a:lnTo>
                      <a:lnTo>
                        <a:pt x="80" y="84"/>
                      </a:lnTo>
                      <a:lnTo>
                        <a:pt x="78" y="89"/>
                      </a:lnTo>
                      <a:lnTo>
                        <a:pt x="74" y="93"/>
                      </a:lnTo>
                      <a:lnTo>
                        <a:pt x="69" y="97"/>
                      </a:lnTo>
                      <a:lnTo>
                        <a:pt x="63" y="100"/>
                      </a:lnTo>
                      <a:lnTo>
                        <a:pt x="55" y="102"/>
                      </a:lnTo>
                      <a:lnTo>
                        <a:pt x="46" y="103"/>
                      </a:lnTo>
                      <a:lnTo>
                        <a:pt x="36" y="104"/>
                      </a:lnTo>
                      <a:lnTo>
                        <a:pt x="0" y="104"/>
                      </a:lnTo>
                      <a:lnTo>
                        <a:pt x="4" y="87"/>
                      </a:lnTo>
                      <a:lnTo>
                        <a:pt x="33" y="87"/>
                      </a:lnTo>
                      <a:lnTo>
                        <a:pt x="36" y="87"/>
                      </a:lnTo>
                      <a:lnTo>
                        <a:pt x="40" y="87"/>
                      </a:lnTo>
                      <a:lnTo>
                        <a:pt x="43" y="87"/>
                      </a:lnTo>
                      <a:lnTo>
                        <a:pt x="46" y="86"/>
                      </a:lnTo>
                      <a:lnTo>
                        <a:pt x="49" y="86"/>
                      </a:lnTo>
                      <a:lnTo>
                        <a:pt x="51" y="84"/>
                      </a:lnTo>
                      <a:lnTo>
                        <a:pt x="53" y="82"/>
                      </a:lnTo>
                      <a:lnTo>
                        <a:pt x="55" y="79"/>
                      </a:lnTo>
                      <a:lnTo>
                        <a:pt x="55" y="76"/>
                      </a:lnTo>
                      <a:lnTo>
                        <a:pt x="54" y="73"/>
                      </a:lnTo>
                      <a:lnTo>
                        <a:pt x="52" y="71"/>
                      </a:lnTo>
                      <a:lnTo>
                        <a:pt x="50" y="68"/>
                      </a:lnTo>
                      <a:lnTo>
                        <a:pt x="47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6" y="55"/>
                      </a:lnTo>
                      <a:lnTo>
                        <a:pt x="32" y="52"/>
                      </a:lnTo>
                      <a:lnTo>
                        <a:pt x="28" y="49"/>
                      </a:lnTo>
                      <a:lnTo>
                        <a:pt x="25" y="45"/>
                      </a:lnTo>
                      <a:lnTo>
                        <a:pt x="22" y="41"/>
                      </a:lnTo>
                      <a:lnTo>
                        <a:pt x="19" y="37"/>
                      </a:lnTo>
                      <a:lnTo>
                        <a:pt x="17" y="33"/>
                      </a:lnTo>
                      <a:lnTo>
                        <a:pt x="16" y="29"/>
                      </a:lnTo>
                      <a:lnTo>
                        <a:pt x="17" y="25"/>
                      </a:lnTo>
                      <a:lnTo>
                        <a:pt x="18" y="19"/>
                      </a:lnTo>
                      <a:lnTo>
                        <a:pt x="20" y="14"/>
                      </a:lnTo>
                      <a:lnTo>
                        <a:pt x="24" y="10"/>
                      </a:lnTo>
                      <a:lnTo>
                        <a:pt x="29" y="7"/>
                      </a:lnTo>
                      <a:lnTo>
                        <a:pt x="35" y="4"/>
                      </a:lnTo>
                      <a:lnTo>
                        <a:pt x="42" y="2"/>
                      </a:lnTo>
                      <a:lnTo>
                        <a:pt x="50" y="1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6" name="Freeform 72"/>
                <p:cNvSpPr>
                  <a:spLocks noChangeAspect="1"/>
                </p:cNvSpPr>
                <p:nvPr userDrawn="1"/>
              </p:nvSpPr>
              <p:spPr bwMode="auto">
                <a:xfrm>
                  <a:off x="2819" y="291"/>
                  <a:ext cx="82" cy="94"/>
                </a:xfrm>
                <a:custGeom>
                  <a:avLst/>
                  <a:gdLst>
                    <a:gd name="T0" fmla="*/ 3 w 92"/>
                    <a:gd name="T1" fmla="*/ 2 h 105"/>
                    <a:gd name="T2" fmla="*/ 2 w 92"/>
                    <a:gd name="T3" fmla="*/ 2 h 105"/>
                    <a:gd name="T4" fmla="*/ 1 w 92"/>
                    <a:gd name="T5" fmla="*/ 4 h 105"/>
                    <a:gd name="T6" fmla="*/ 1 w 92"/>
                    <a:gd name="T7" fmla="*/ 4 h 105"/>
                    <a:gd name="T8" fmla="*/ 1 w 92"/>
                    <a:gd name="T9" fmla="*/ 2 h 105"/>
                    <a:gd name="T10" fmla="*/ 0 w 92"/>
                    <a:gd name="T11" fmla="*/ 2 h 105"/>
                    <a:gd name="T12" fmla="*/ 1 w 92"/>
                    <a:gd name="T13" fmla="*/ 0 h 105"/>
                    <a:gd name="T14" fmla="*/ 3 w 92"/>
                    <a:gd name="T15" fmla="*/ 0 h 105"/>
                    <a:gd name="T16" fmla="*/ 3 w 92"/>
                    <a:gd name="T17" fmla="*/ 2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105"/>
                    <a:gd name="T29" fmla="*/ 92 w 92"/>
                    <a:gd name="T30" fmla="*/ 105 h 1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105">
                      <a:moveTo>
                        <a:pt x="87" y="17"/>
                      </a:moveTo>
                      <a:lnTo>
                        <a:pt x="55" y="17"/>
                      </a:lnTo>
                      <a:lnTo>
                        <a:pt x="37" y="104"/>
                      </a:lnTo>
                      <a:lnTo>
                        <a:pt x="14" y="104"/>
                      </a:lnTo>
                      <a:lnTo>
                        <a:pt x="32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1" y="0"/>
                      </a:lnTo>
                      <a:lnTo>
                        <a:pt x="87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7" name="Freeform 73"/>
                <p:cNvSpPr>
                  <a:spLocks noChangeAspect="1"/>
                </p:cNvSpPr>
                <p:nvPr userDrawn="1"/>
              </p:nvSpPr>
              <p:spPr bwMode="auto">
                <a:xfrm>
                  <a:off x="2869" y="291"/>
                  <a:ext cx="94" cy="94"/>
                </a:xfrm>
                <a:custGeom>
                  <a:avLst/>
                  <a:gdLst>
                    <a:gd name="T0" fmla="*/ 1 w 107"/>
                    <a:gd name="T1" fmla="*/ 4 h 105"/>
                    <a:gd name="T2" fmla="*/ 1 w 107"/>
                    <a:gd name="T3" fmla="*/ 4 h 105"/>
                    <a:gd name="T4" fmla="*/ 3 w 107"/>
                    <a:gd name="T5" fmla="*/ 4 h 105"/>
                    <a:gd name="T6" fmla="*/ 3 w 107"/>
                    <a:gd name="T7" fmla="*/ 2 h 105"/>
                    <a:gd name="T8" fmla="*/ 1 w 107"/>
                    <a:gd name="T9" fmla="*/ 4 h 105"/>
                    <a:gd name="T10" fmla="*/ 0 w 107"/>
                    <a:gd name="T11" fmla="*/ 4 h 105"/>
                    <a:gd name="T12" fmla="*/ 2 w 107"/>
                    <a:gd name="T13" fmla="*/ 0 h 105"/>
                    <a:gd name="T14" fmla="*/ 3 w 107"/>
                    <a:gd name="T15" fmla="*/ 0 h 105"/>
                    <a:gd name="T16" fmla="*/ 4 w 107"/>
                    <a:gd name="T17" fmla="*/ 4 h 105"/>
                    <a:gd name="T18" fmla="*/ 1 w 107"/>
                    <a:gd name="T19" fmla="*/ 4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7"/>
                    <a:gd name="T31" fmla="*/ 0 h 105"/>
                    <a:gd name="T32" fmla="*/ 107 w 107"/>
                    <a:gd name="T33" fmla="*/ 105 h 10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7" h="105">
                      <a:moveTo>
                        <a:pt x="37" y="104"/>
                      </a:moveTo>
                      <a:lnTo>
                        <a:pt x="46" y="87"/>
                      </a:lnTo>
                      <a:lnTo>
                        <a:pt x="80" y="87"/>
                      </a:lnTo>
                      <a:lnTo>
                        <a:pt x="70" y="21"/>
                      </a:lnTo>
                      <a:lnTo>
                        <a:pt x="24" y="104"/>
                      </a:lnTo>
                      <a:lnTo>
                        <a:pt x="0" y="104"/>
                      </a:lnTo>
                      <a:lnTo>
                        <a:pt x="61" y="0"/>
                      </a:lnTo>
                      <a:lnTo>
                        <a:pt x="89" y="0"/>
                      </a:lnTo>
                      <a:lnTo>
                        <a:pt x="106" y="104"/>
                      </a:lnTo>
                      <a:lnTo>
                        <a:pt x="37" y="10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8" name="Freeform 74"/>
                <p:cNvSpPr>
                  <a:spLocks noChangeAspect="1"/>
                </p:cNvSpPr>
                <p:nvPr userDrawn="1"/>
              </p:nvSpPr>
              <p:spPr bwMode="auto">
                <a:xfrm>
                  <a:off x="2975" y="291"/>
                  <a:ext cx="67" cy="94"/>
                </a:xfrm>
                <a:custGeom>
                  <a:avLst/>
                  <a:gdLst>
                    <a:gd name="T0" fmla="*/ 2 w 76"/>
                    <a:gd name="T1" fmla="*/ 4 h 105"/>
                    <a:gd name="T2" fmla="*/ 0 w 76"/>
                    <a:gd name="T3" fmla="*/ 4 h 105"/>
                    <a:gd name="T4" fmla="*/ 1 w 76"/>
                    <a:gd name="T5" fmla="*/ 0 h 105"/>
                    <a:gd name="T6" fmla="*/ 1 w 76"/>
                    <a:gd name="T7" fmla="*/ 0 h 105"/>
                    <a:gd name="T8" fmla="*/ 1 w 76"/>
                    <a:gd name="T9" fmla="*/ 4 h 105"/>
                    <a:gd name="T10" fmla="*/ 3 w 76"/>
                    <a:gd name="T11" fmla="*/ 4 h 105"/>
                    <a:gd name="T12" fmla="*/ 2 w 76"/>
                    <a:gd name="T13" fmla="*/ 4 h 1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105"/>
                    <a:gd name="T23" fmla="*/ 76 w 76"/>
                    <a:gd name="T24" fmla="*/ 105 h 10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105">
                      <a:moveTo>
                        <a:pt x="71" y="104"/>
                      </a:move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46" y="0"/>
                      </a:lnTo>
                      <a:lnTo>
                        <a:pt x="27" y="87"/>
                      </a:lnTo>
                      <a:lnTo>
                        <a:pt x="75" y="87"/>
                      </a:lnTo>
                      <a:lnTo>
                        <a:pt x="71" y="10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9" name="Freeform 75"/>
                <p:cNvSpPr>
                  <a:spLocks noChangeAspect="1"/>
                </p:cNvSpPr>
                <p:nvPr userDrawn="1"/>
              </p:nvSpPr>
              <p:spPr bwMode="auto">
                <a:xfrm>
                  <a:off x="3075" y="291"/>
                  <a:ext cx="80" cy="94"/>
                </a:xfrm>
                <a:custGeom>
                  <a:avLst/>
                  <a:gdLst>
                    <a:gd name="T0" fmla="*/ 3 w 93"/>
                    <a:gd name="T1" fmla="*/ 2 h 105"/>
                    <a:gd name="T2" fmla="*/ 3 w 93"/>
                    <a:gd name="T3" fmla="*/ 2 h 105"/>
                    <a:gd name="T4" fmla="*/ 2 w 93"/>
                    <a:gd name="T5" fmla="*/ 2 h 105"/>
                    <a:gd name="T6" fmla="*/ 2 w 93"/>
                    <a:gd name="T7" fmla="*/ 2 h 105"/>
                    <a:gd name="T8" fmla="*/ 2 w 93"/>
                    <a:gd name="T9" fmla="*/ 2 h 105"/>
                    <a:gd name="T10" fmla="*/ 1 w 93"/>
                    <a:gd name="T11" fmla="*/ 2 h 105"/>
                    <a:gd name="T12" fmla="*/ 1 w 93"/>
                    <a:gd name="T13" fmla="*/ 2 h 105"/>
                    <a:gd name="T14" fmla="*/ 1 w 93"/>
                    <a:gd name="T15" fmla="*/ 2 h 105"/>
                    <a:gd name="T16" fmla="*/ 1 w 93"/>
                    <a:gd name="T17" fmla="*/ 2 h 105"/>
                    <a:gd name="T18" fmla="*/ 1 w 93"/>
                    <a:gd name="T19" fmla="*/ 2 h 105"/>
                    <a:gd name="T20" fmla="*/ 1 w 93"/>
                    <a:gd name="T21" fmla="*/ 2 h 105"/>
                    <a:gd name="T22" fmla="*/ 2 w 93"/>
                    <a:gd name="T23" fmla="*/ 2 h 105"/>
                    <a:gd name="T24" fmla="*/ 2 w 93"/>
                    <a:gd name="T25" fmla="*/ 3 h 105"/>
                    <a:gd name="T26" fmla="*/ 2 w 93"/>
                    <a:gd name="T27" fmla="*/ 3 h 105"/>
                    <a:gd name="T28" fmla="*/ 3 w 93"/>
                    <a:gd name="T29" fmla="*/ 4 h 105"/>
                    <a:gd name="T30" fmla="*/ 3 w 93"/>
                    <a:gd name="T31" fmla="*/ 4 h 105"/>
                    <a:gd name="T32" fmla="*/ 3 w 93"/>
                    <a:gd name="T33" fmla="*/ 4 h 105"/>
                    <a:gd name="T34" fmla="*/ 2 w 93"/>
                    <a:gd name="T35" fmla="*/ 4 h 105"/>
                    <a:gd name="T36" fmla="*/ 2 w 93"/>
                    <a:gd name="T37" fmla="*/ 4 h 105"/>
                    <a:gd name="T38" fmla="*/ 1 w 93"/>
                    <a:gd name="T39" fmla="*/ 4 h 105"/>
                    <a:gd name="T40" fmla="*/ 0 w 93"/>
                    <a:gd name="T41" fmla="*/ 4 h 105"/>
                    <a:gd name="T42" fmla="*/ 1 w 93"/>
                    <a:gd name="T43" fmla="*/ 4 h 105"/>
                    <a:gd name="T44" fmla="*/ 1 w 93"/>
                    <a:gd name="T45" fmla="*/ 4 h 105"/>
                    <a:gd name="T46" fmla="*/ 1 w 93"/>
                    <a:gd name="T47" fmla="*/ 4 h 105"/>
                    <a:gd name="T48" fmla="*/ 1 w 93"/>
                    <a:gd name="T49" fmla="*/ 4 h 105"/>
                    <a:gd name="T50" fmla="*/ 1 w 93"/>
                    <a:gd name="T51" fmla="*/ 4 h 105"/>
                    <a:gd name="T52" fmla="*/ 1 w 93"/>
                    <a:gd name="T53" fmla="*/ 4 h 105"/>
                    <a:gd name="T54" fmla="*/ 1 w 93"/>
                    <a:gd name="T55" fmla="*/ 4 h 105"/>
                    <a:gd name="T56" fmla="*/ 1 w 93"/>
                    <a:gd name="T57" fmla="*/ 3 h 105"/>
                    <a:gd name="T58" fmla="*/ 1 w 93"/>
                    <a:gd name="T59" fmla="*/ 3 h 105"/>
                    <a:gd name="T60" fmla="*/ 1 w 93"/>
                    <a:gd name="T61" fmla="*/ 2 h 105"/>
                    <a:gd name="T62" fmla="*/ 1 w 93"/>
                    <a:gd name="T63" fmla="*/ 2 h 105"/>
                    <a:gd name="T64" fmla="*/ 1 w 93"/>
                    <a:gd name="T65" fmla="*/ 2 h 105"/>
                    <a:gd name="T66" fmla="*/ 1 w 93"/>
                    <a:gd name="T67" fmla="*/ 2 h 105"/>
                    <a:gd name="T68" fmla="*/ 1 w 93"/>
                    <a:gd name="T69" fmla="*/ 2 h 105"/>
                    <a:gd name="T70" fmla="*/ 1 w 93"/>
                    <a:gd name="T71" fmla="*/ 2 h 105"/>
                    <a:gd name="T72" fmla="*/ 1 w 93"/>
                    <a:gd name="T73" fmla="*/ 2 h 105"/>
                    <a:gd name="T74" fmla="*/ 2 w 93"/>
                    <a:gd name="T75" fmla="*/ 0 h 105"/>
                    <a:gd name="T76" fmla="*/ 2 w 93"/>
                    <a:gd name="T77" fmla="*/ 0 h 105"/>
                    <a:gd name="T78" fmla="*/ 3 w 93"/>
                    <a:gd name="T79" fmla="*/ 0 h 105"/>
                    <a:gd name="T80" fmla="*/ 3 w 93"/>
                    <a:gd name="T81" fmla="*/ 0 h 105"/>
                    <a:gd name="T82" fmla="*/ 3 w 93"/>
                    <a:gd name="T83" fmla="*/ 0 h 1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3"/>
                    <a:gd name="T127" fmla="*/ 0 h 105"/>
                    <a:gd name="T128" fmla="*/ 93 w 93"/>
                    <a:gd name="T129" fmla="*/ 105 h 10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3" h="105">
                      <a:moveTo>
                        <a:pt x="88" y="17"/>
                      </a:moveTo>
                      <a:lnTo>
                        <a:pt x="87" y="17"/>
                      </a:lnTo>
                      <a:lnTo>
                        <a:pt x="85" y="17"/>
                      </a:lnTo>
                      <a:lnTo>
                        <a:pt x="82" y="17"/>
                      </a:lnTo>
                      <a:lnTo>
                        <a:pt x="79" y="17"/>
                      </a:lnTo>
                      <a:lnTo>
                        <a:pt x="75" y="17"/>
                      </a:lnTo>
                      <a:lnTo>
                        <a:pt x="70" y="17"/>
                      </a:lnTo>
                      <a:lnTo>
                        <a:pt x="66" y="17"/>
                      </a:lnTo>
                      <a:lnTo>
                        <a:pt x="63" y="17"/>
                      </a:lnTo>
                      <a:lnTo>
                        <a:pt x="58" y="17"/>
                      </a:lnTo>
                      <a:lnTo>
                        <a:pt x="54" y="17"/>
                      </a:lnTo>
                      <a:lnTo>
                        <a:pt x="51" y="18"/>
                      </a:lnTo>
                      <a:lnTo>
                        <a:pt x="49" y="19"/>
                      </a:lnTo>
                      <a:lnTo>
                        <a:pt x="46" y="20"/>
                      </a:lnTo>
                      <a:lnTo>
                        <a:pt x="45" y="21"/>
                      </a:lnTo>
                      <a:lnTo>
                        <a:pt x="44" y="22"/>
                      </a:lnTo>
                      <a:lnTo>
                        <a:pt x="43" y="24"/>
                      </a:lnTo>
                      <a:lnTo>
                        <a:pt x="43" y="27"/>
                      </a:lnTo>
                      <a:lnTo>
                        <a:pt x="44" y="30"/>
                      </a:lnTo>
                      <a:lnTo>
                        <a:pt x="45" y="33"/>
                      </a:lnTo>
                      <a:lnTo>
                        <a:pt x="48" y="36"/>
                      </a:lnTo>
                      <a:lnTo>
                        <a:pt x="51" y="39"/>
                      </a:lnTo>
                      <a:lnTo>
                        <a:pt x="54" y="42"/>
                      </a:lnTo>
                      <a:lnTo>
                        <a:pt x="58" y="45"/>
                      </a:lnTo>
                      <a:lnTo>
                        <a:pt x="62" y="49"/>
                      </a:lnTo>
                      <a:lnTo>
                        <a:pt x="66" y="51"/>
                      </a:lnTo>
                      <a:lnTo>
                        <a:pt x="70" y="55"/>
                      </a:lnTo>
                      <a:lnTo>
                        <a:pt x="74" y="59"/>
                      </a:lnTo>
                      <a:lnTo>
                        <a:pt x="77" y="62"/>
                      </a:lnTo>
                      <a:lnTo>
                        <a:pt x="79" y="66"/>
                      </a:lnTo>
                      <a:lnTo>
                        <a:pt x="81" y="70"/>
                      </a:lnTo>
                      <a:lnTo>
                        <a:pt x="82" y="75"/>
                      </a:lnTo>
                      <a:lnTo>
                        <a:pt x="81" y="79"/>
                      </a:lnTo>
                      <a:lnTo>
                        <a:pt x="80" y="84"/>
                      </a:lnTo>
                      <a:lnTo>
                        <a:pt x="78" y="89"/>
                      </a:lnTo>
                      <a:lnTo>
                        <a:pt x="74" y="93"/>
                      </a:lnTo>
                      <a:lnTo>
                        <a:pt x="69" y="97"/>
                      </a:lnTo>
                      <a:lnTo>
                        <a:pt x="63" y="100"/>
                      </a:lnTo>
                      <a:lnTo>
                        <a:pt x="56" y="102"/>
                      </a:lnTo>
                      <a:lnTo>
                        <a:pt x="47" y="103"/>
                      </a:lnTo>
                      <a:lnTo>
                        <a:pt x="36" y="104"/>
                      </a:lnTo>
                      <a:lnTo>
                        <a:pt x="0" y="104"/>
                      </a:lnTo>
                      <a:lnTo>
                        <a:pt x="4" y="87"/>
                      </a:lnTo>
                      <a:lnTo>
                        <a:pt x="33" y="87"/>
                      </a:lnTo>
                      <a:lnTo>
                        <a:pt x="36" y="87"/>
                      </a:lnTo>
                      <a:lnTo>
                        <a:pt x="40" y="87"/>
                      </a:lnTo>
                      <a:lnTo>
                        <a:pt x="43" y="87"/>
                      </a:lnTo>
                      <a:lnTo>
                        <a:pt x="47" y="86"/>
                      </a:lnTo>
                      <a:lnTo>
                        <a:pt x="49" y="86"/>
                      </a:lnTo>
                      <a:lnTo>
                        <a:pt x="52" y="84"/>
                      </a:lnTo>
                      <a:lnTo>
                        <a:pt x="54" y="82"/>
                      </a:lnTo>
                      <a:lnTo>
                        <a:pt x="55" y="79"/>
                      </a:lnTo>
                      <a:lnTo>
                        <a:pt x="55" y="76"/>
                      </a:lnTo>
                      <a:lnTo>
                        <a:pt x="54" y="73"/>
                      </a:lnTo>
                      <a:lnTo>
                        <a:pt x="52" y="71"/>
                      </a:lnTo>
                      <a:lnTo>
                        <a:pt x="50" y="68"/>
                      </a:lnTo>
                      <a:lnTo>
                        <a:pt x="47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6" y="55"/>
                      </a:lnTo>
                      <a:lnTo>
                        <a:pt x="32" y="52"/>
                      </a:lnTo>
                      <a:lnTo>
                        <a:pt x="28" y="49"/>
                      </a:lnTo>
                      <a:lnTo>
                        <a:pt x="24" y="45"/>
                      </a:lnTo>
                      <a:lnTo>
                        <a:pt x="22" y="41"/>
                      </a:lnTo>
                      <a:lnTo>
                        <a:pt x="19" y="37"/>
                      </a:lnTo>
                      <a:lnTo>
                        <a:pt x="17" y="33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8" y="19"/>
                      </a:lnTo>
                      <a:lnTo>
                        <a:pt x="20" y="14"/>
                      </a:lnTo>
                      <a:lnTo>
                        <a:pt x="24" y="10"/>
                      </a:lnTo>
                      <a:lnTo>
                        <a:pt x="28" y="7"/>
                      </a:lnTo>
                      <a:lnTo>
                        <a:pt x="34" y="4"/>
                      </a:lnTo>
                      <a:lnTo>
                        <a:pt x="42" y="2"/>
                      </a:lnTo>
                      <a:lnTo>
                        <a:pt x="50" y="1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0" name="Freeform 76"/>
                <p:cNvSpPr>
                  <a:spLocks noChangeAspect="1"/>
                </p:cNvSpPr>
                <p:nvPr userDrawn="1"/>
              </p:nvSpPr>
              <p:spPr bwMode="auto">
                <a:xfrm>
                  <a:off x="3155" y="291"/>
                  <a:ext cx="87" cy="94"/>
                </a:xfrm>
                <a:custGeom>
                  <a:avLst/>
                  <a:gdLst>
                    <a:gd name="T0" fmla="*/ 3 w 100"/>
                    <a:gd name="T1" fmla="*/ 2 h 105"/>
                    <a:gd name="T2" fmla="*/ 1 w 100"/>
                    <a:gd name="T3" fmla="*/ 2 h 105"/>
                    <a:gd name="T4" fmla="*/ 1 w 100"/>
                    <a:gd name="T5" fmla="*/ 2 h 105"/>
                    <a:gd name="T6" fmla="*/ 3 w 100"/>
                    <a:gd name="T7" fmla="*/ 2 h 105"/>
                    <a:gd name="T8" fmla="*/ 3 w 100"/>
                    <a:gd name="T9" fmla="*/ 3 h 105"/>
                    <a:gd name="T10" fmla="*/ 1 w 100"/>
                    <a:gd name="T11" fmla="*/ 3 h 105"/>
                    <a:gd name="T12" fmla="*/ 1 w 100"/>
                    <a:gd name="T13" fmla="*/ 4 h 105"/>
                    <a:gd name="T14" fmla="*/ 3 w 100"/>
                    <a:gd name="T15" fmla="*/ 4 h 105"/>
                    <a:gd name="T16" fmla="*/ 3 w 100"/>
                    <a:gd name="T17" fmla="*/ 4 h 105"/>
                    <a:gd name="T18" fmla="*/ 0 w 100"/>
                    <a:gd name="T19" fmla="*/ 4 h 105"/>
                    <a:gd name="T20" fmla="*/ 1 w 100"/>
                    <a:gd name="T21" fmla="*/ 0 h 105"/>
                    <a:gd name="T22" fmla="*/ 3 w 100"/>
                    <a:gd name="T23" fmla="*/ 0 h 105"/>
                    <a:gd name="T24" fmla="*/ 3 w 100"/>
                    <a:gd name="T25" fmla="*/ 2 h 1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0"/>
                    <a:gd name="T40" fmla="*/ 0 h 105"/>
                    <a:gd name="T41" fmla="*/ 100 w 100"/>
                    <a:gd name="T42" fmla="*/ 105 h 10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0" h="105">
                      <a:moveTo>
                        <a:pt x="96" y="17"/>
                      </a:moveTo>
                      <a:lnTo>
                        <a:pt x="42" y="17"/>
                      </a:lnTo>
                      <a:lnTo>
                        <a:pt x="37" y="44"/>
                      </a:lnTo>
                      <a:lnTo>
                        <a:pt x="83" y="44"/>
                      </a:lnTo>
                      <a:lnTo>
                        <a:pt x="80" y="59"/>
                      </a:lnTo>
                      <a:lnTo>
                        <a:pt x="33" y="59"/>
                      </a:lnTo>
                      <a:lnTo>
                        <a:pt x="27" y="87"/>
                      </a:lnTo>
                      <a:lnTo>
                        <a:pt x="80" y="87"/>
                      </a:lnTo>
                      <a:lnTo>
                        <a:pt x="77" y="104"/>
                      </a:lnTo>
                      <a:lnTo>
                        <a:pt x="0" y="104"/>
                      </a:lnTo>
                      <a:lnTo>
                        <a:pt x="23" y="0"/>
                      </a:lnTo>
                      <a:lnTo>
                        <a:pt x="99" y="0"/>
                      </a:lnTo>
                      <a:lnTo>
                        <a:pt x="96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1" name="Freeform 77"/>
                <p:cNvSpPr>
                  <a:spLocks noChangeAspect="1"/>
                </p:cNvSpPr>
                <p:nvPr userDrawn="1"/>
              </p:nvSpPr>
              <p:spPr bwMode="auto">
                <a:xfrm>
                  <a:off x="3238" y="291"/>
                  <a:ext cx="90" cy="94"/>
                </a:xfrm>
                <a:custGeom>
                  <a:avLst/>
                  <a:gdLst>
                    <a:gd name="T0" fmla="*/ 3 w 100"/>
                    <a:gd name="T1" fmla="*/ 3 h 105"/>
                    <a:gd name="T2" fmla="*/ 3 w 100"/>
                    <a:gd name="T3" fmla="*/ 4 h 105"/>
                    <a:gd name="T4" fmla="*/ 2 w 100"/>
                    <a:gd name="T5" fmla="*/ 4 h 105"/>
                    <a:gd name="T6" fmla="*/ 1 w 100"/>
                    <a:gd name="T7" fmla="*/ 2 h 105"/>
                    <a:gd name="T8" fmla="*/ 1 w 100"/>
                    <a:gd name="T9" fmla="*/ 2 h 105"/>
                    <a:gd name="T10" fmla="*/ 1 w 100"/>
                    <a:gd name="T11" fmla="*/ 2 h 105"/>
                    <a:gd name="T12" fmla="*/ 1 w 100"/>
                    <a:gd name="T13" fmla="*/ 2 h 105"/>
                    <a:gd name="T14" fmla="*/ 1 w 100"/>
                    <a:gd name="T15" fmla="*/ 2 h 105"/>
                    <a:gd name="T16" fmla="*/ 1 w 100"/>
                    <a:gd name="T17" fmla="*/ 2 h 105"/>
                    <a:gd name="T18" fmla="*/ 1 w 100"/>
                    <a:gd name="T19" fmla="*/ 2 h 105"/>
                    <a:gd name="T20" fmla="*/ 1 w 100"/>
                    <a:gd name="T21" fmla="*/ 2 h 105"/>
                    <a:gd name="T22" fmla="*/ 1 w 100"/>
                    <a:gd name="T23" fmla="*/ 2 h 105"/>
                    <a:gd name="T24" fmla="*/ 2 w 100"/>
                    <a:gd name="T25" fmla="*/ 2 h 105"/>
                    <a:gd name="T26" fmla="*/ 2 w 100"/>
                    <a:gd name="T27" fmla="*/ 2 h 105"/>
                    <a:gd name="T28" fmla="*/ 2 w 100"/>
                    <a:gd name="T29" fmla="*/ 2 h 105"/>
                    <a:gd name="T30" fmla="*/ 2 w 100"/>
                    <a:gd name="T31" fmla="*/ 2 h 105"/>
                    <a:gd name="T32" fmla="*/ 3 w 100"/>
                    <a:gd name="T33" fmla="*/ 2 h 105"/>
                    <a:gd name="T34" fmla="*/ 3 w 100"/>
                    <a:gd name="T35" fmla="*/ 2 h 105"/>
                    <a:gd name="T36" fmla="*/ 3 w 100"/>
                    <a:gd name="T37" fmla="*/ 2 h 105"/>
                    <a:gd name="T38" fmla="*/ 3 w 100"/>
                    <a:gd name="T39" fmla="*/ 2 h 105"/>
                    <a:gd name="T40" fmla="*/ 3 w 100"/>
                    <a:gd name="T41" fmla="*/ 2 h 105"/>
                    <a:gd name="T42" fmla="*/ 3 w 100"/>
                    <a:gd name="T43" fmla="*/ 2 h 105"/>
                    <a:gd name="T44" fmla="*/ 3 w 100"/>
                    <a:gd name="T45" fmla="*/ 2 h 105"/>
                    <a:gd name="T46" fmla="*/ 3 w 100"/>
                    <a:gd name="T47" fmla="*/ 2 h 105"/>
                    <a:gd name="T48" fmla="*/ 3 w 100"/>
                    <a:gd name="T49" fmla="*/ 2 h 105"/>
                    <a:gd name="T50" fmla="*/ 3 w 100"/>
                    <a:gd name="T51" fmla="*/ 2 h 105"/>
                    <a:gd name="T52" fmla="*/ 2 w 100"/>
                    <a:gd name="T53" fmla="*/ 2 h 105"/>
                    <a:gd name="T54" fmla="*/ 2 w 100"/>
                    <a:gd name="T55" fmla="*/ 2 h 105"/>
                    <a:gd name="T56" fmla="*/ 1 w 100"/>
                    <a:gd name="T57" fmla="*/ 2 h 105"/>
                    <a:gd name="T58" fmla="*/ 1 w 100"/>
                    <a:gd name="T59" fmla="*/ 4 h 105"/>
                    <a:gd name="T60" fmla="*/ 0 w 100"/>
                    <a:gd name="T61" fmla="*/ 4 h 105"/>
                    <a:gd name="T62" fmla="*/ 1 w 100"/>
                    <a:gd name="T63" fmla="*/ 0 h 105"/>
                    <a:gd name="T64" fmla="*/ 3 w 100"/>
                    <a:gd name="T65" fmla="*/ 0 h 105"/>
                    <a:gd name="T66" fmla="*/ 3 w 100"/>
                    <a:gd name="T67" fmla="*/ 1 h 105"/>
                    <a:gd name="T68" fmla="*/ 3 w 100"/>
                    <a:gd name="T69" fmla="*/ 2 h 105"/>
                    <a:gd name="T70" fmla="*/ 3 w 100"/>
                    <a:gd name="T71" fmla="*/ 2 h 105"/>
                    <a:gd name="T72" fmla="*/ 4 w 100"/>
                    <a:gd name="T73" fmla="*/ 2 h 105"/>
                    <a:gd name="T74" fmla="*/ 4 w 100"/>
                    <a:gd name="T75" fmla="*/ 2 h 105"/>
                    <a:gd name="T76" fmla="*/ 4 w 100"/>
                    <a:gd name="T77" fmla="*/ 2 h 105"/>
                    <a:gd name="T78" fmla="*/ 4 w 100"/>
                    <a:gd name="T79" fmla="*/ 2 h 105"/>
                    <a:gd name="T80" fmla="*/ 4 w 100"/>
                    <a:gd name="T81" fmla="*/ 2 h 105"/>
                    <a:gd name="T82" fmla="*/ 4 w 100"/>
                    <a:gd name="T83" fmla="*/ 2 h 105"/>
                    <a:gd name="T84" fmla="*/ 4 w 100"/>
                    <a:gd name="T85" fmla="*/ 2 h 105"/>
                    <a:gd name="T86" fmla="*/ 4 w 100"/>
                    <a:gd name="T87" fmla="*/ 2 h 105"/>
                    <a:gd name="T88" fmla="*/ 3 w 100"/>
                    <a:gd name="T89" fmla="*/ 2 h 105"/>
                    <a:gd name="T90" fmla="*/ 3 w 100"/>
                    <a:gd name="T91" fmla="*/ 3 h 105"/>
                    <a:gd name="T92" fmla="*/ 3 w 100"/>
                    <a:gd name="T93" fmla="*/ 3 h 105"/>
                    <a:gd name="T94" fmla="*/ 3 w 100"/>
                    <a:gd name="T95" fmla="*/ 3 h 105"/>
                    <a:gd name="T96" fmla="*/ 3 w 100"/>
                    <a:gd name="T97" fmla="*/ 3 h 10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0"/>
                    <a:gd name="T148" fmla="*/ 0 h 105"/>
                    <a:gd name="T149" fmla="*/ 100 w 100"/>
                    <a:gd name="T150" fmla="*/ 105 h 10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0" h="105">
                      <a:moveTo>
                        <a:pt x="69" y="59"/>
                      </a:moveTo>
                      <a:lnTo>
                        <a:pt x="86" y="104"/>
                      </a:lnTo>
                      <a:lnTo>
                        <a:pt x="61" y="104"/>
                      </a:lnTo>
                      <a:lnTo>
                        <a:pt x="41" y="47"/>
                      </a:lnTo>
                      <a:lnTo>
                        <a:pt x="43" y="47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48" y="47"/>
                      </a:lnTo>
                      <a:lnTo>
                        <a:pt x="50" y="47"/>
                      </a:lnTo>
                      <a:lnTo>
                        <a:pt x="55" y="47"/>
                      </a:lnTo>
                      <a:lnTo>
                        <a:pt x="59" y="46"/>
                      </a:lnTo>
                      <a:lnTo>
                        <a:pt x="63" y="45"/>
                      </a:lnTo>
                      <a:lnTo>
                        <a:pt x="66" y="43"/>
                      </a:lnTo>
                      <a:lnTo>
                        <a:pt x="70" y="41"/>
                      </a:lnTo>
                      <a:lnTo>
                        <a:pt x="72" y="38"/>
                      </a:lnTo>
                      <a:lnTo>
                        <a:pt x="74" y="34"/>
                      </a:lnTo>
                      <a:lnTo>
                        <a:pt x="75" y="30"/>
                      </a:lnTo>
                      <a:lnTo>
                        <a:pt x="76" y="27"/>
                      </a:lnTo>
                      <a:lnTo>
                        <a:pt x="76" y="25"/>
                      </a:lnTo>
                      <a:lnTo>
                        <a:pt x="75" y="23"/>
                      </a:lnTo>
                      <a:lnTo>
                        <a:pt x="75" y="21"/>
                      </a:lnTo>
                      <a:lnTo>
                        <a:pt x="73" y="19"/>
                      </a:lnTo>
                      <a:lnTo>
                        <a:pt x="71" y="17"/>
                      </a:lnTo>
                      <a:lnTo>
                        <a:pt x="67" y="17"/>
                      </a:lnTo>
                      <a:lnTo>
                        <a:pt x="63" y="16"/>
                      </a:lnTo>
                      <a:lnTo>
                        <a:pt x="42" y="16"/>
                      </a:lnTo>
                      <a:lnTo>
                        <a:pt x="23" y="104"/>
                      </a:ln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5" y="2"/>
                      </a:lnTo>
                      <a:lnTo>
                        <a:pt x="90" y="4"/>
                      </a:lnTo>
                      <a:lnTo>
                        <a:pt x="93" y="7"/>
                      </a:lnTo>
                      <a:lnTo>
                        <a:pt x="96" y="11"/>
                      </a:lnTo>
                      <a:lnTo>
                        <a:pt x="98" y="15"/>
                      </a:lnTo>
                      <a:lnTo>
                        <a:pt x="99" y="21"/>
                      </a:lnTo>
                      <a:lnTo>
                        <a:pt x="99" y="26"/>
                      </a:lnTo>
                      <a:lnTo>
                        <a:pt x="98" y="34"/>
                      </a:lnTo>
                      <a:lnTo>
                        <a:pt x="95" y="40"/>
                      </a:lnTo>
                      <a:lnTo>
                        <a:pt x="93" y="45"/>
                      </a:lnTo>
                      <a:lnTo>
                        <a:pt x="89" y="49"/>
                      </a:lnTo>
                      <a:lnTo>
                        <a:pt x="85" y="53"/>
                      </a:lnTo>
                      <a:lnTo>
                        <a:pt x="79" y="56"/>
                      </a:lnTo>
                      <a:lnTo>
                        <a:pt x="74" y="58"/>
                      </a:lnTo>
                      <a:lnTo>
                        <a:pt x="69" y="59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2" name="Freeform 78"/>
                <p:cNvSpPr>
                  <a:spLocks noChangeAspect="1"/>
                </p:cNvSpPr>
                <p:nvPr userDrawn="1"/>
              </p:nvSpPr>
              <p:spPr bwMode="auto">
                <a:xfrm>
                  <a:off x="3341" y="291"/>
                  <a:ext cx="90" cy="94"/>
                </a:xfrm>
                <a:custGeom>
                  <a:avLst/>
                  <a:gdLst>
                    <a:gd name="T0" fmla="*/ 1 w 104"/>
                    <a:gd name="T1" fmla="*/ 4 h 105"/>
                    <a:gd name="T2" fmla="*/ 1 w 104"/>
                    <a:gd name="T3" fmla="*/ 4 h 105"/>
                    <a:gd name="T4" fmla="*/ 0 w 104"/>
                    <a:gd name="T5" fmla="*/ 0 h 105"/>
                    <a:gd name="T6" fmla="*/ 1 w 104"/>
                    <a:gd name="T7" fmla="*/ 0 h 105"/>
                    <a:gd name="T8" fmla="*/ 1 w 104"/>
                    <a:gd name="T9" fmla="*/ 4 h 105"/>
                    <a:gd name="T10" fmla="*/ 3 w 104"/>
                    <a:gd name="T11" fmla="*/ 0 h 105"/>
                    <a:gd name="T12" fmla="*/ 3 w 104"/>
                    <a:gd name="T13" fmla="*/ 0 h 105"/>
                    <a:gd name="T14" fmla="*/ 1 w 104"/>
                    <a:gd name="T15" fmla="*/ 4 h 1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05"/>
                    <a:gd name="T26" fmla="*/ 104 w 104"/>
                    <a:gd name="T27" fmla="*/ 105 h 1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05">
                      <a:moveTo>
                        <a:pt x="44" y="104"/>
                      </a:moveTo>
                      <a:lnTo>
                        <a:pt x="16" y="10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34" y="83"/>
                      </a:lnTo>
                      <a:lnTo>
                        <a:pt x="80" y="0"/>
                      </a:lnTo>
                      <a:lnTo>
                        <a:pt x="103" y="0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3" name="Freeform 79"/>
                <p:cNvSpPr>
                  <a:spLocks noChangeAspect="1"/>
                </p:cNvSpPr>
                <p:nvPr userDrawn="1"/>
              </p:nvSpPr>
              <p:spPr bwMode="auto">
                <a:xfrm>
                  <a:off x="3425" y="291"/>
                  <a:ext cx="41" cy="94"/>
                </a:xfrm>
                <a:custGeom>
                  <a:avLst/>
                  <a:gdLst>
                    <a:gd name="T0" fmla="*/ 1 w 46"/>
                    <a:gd name="T1" fmla="*/ 4 h 105"/>
                    <a:gd name="T2" fmla="*/ 0 w 46"/>
                    <a:gd name="T3" fmla="*/ 4 h 105"/>
                    <a:gd name="T4" fmla="*/ 1 w 46"/>
                    <a:gd name="T5" fmla="*/ 0 h 105"/>
                    <a:gd name="T6" fmla="*/ 1 w 46"/>
                    <a:gd name="T7" fmla="*/ 0 h 105"/>
                    <a:gd name="T8" fmla="*/ 1 w 46"/>
                    <a:gd name="T9" fmla="*/ 4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105"/>
                    <a:gd name="T17" fmla="*/ 46 w 4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105">
                      <a:moveTo>
                        <a:pt x="23" y="104"/>
                      </a:move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45" y="0"/>
                      </a:lnTo>
                      <a:lnTo>
                        <a:pt x="23" y="10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4" name="Freeform 80"/>
                <p:cNvSpPr>
                  <a:spLocks noChangeAspect="1"/>
                </p:cNvSpPr>
                <p:nvPr userDrawn="1"/>
              </p:nvSpPr>
              <p:spPr bwMode="auto">
                <a:xfrm>
                  <a:off x="3466" y="290"/>
                  <a:ext cx="87" cy="100"/>
                </a:xfrm>
                <a:custGeom>
                  <a:avLst/>
                  <a:gdLst>
                    <a:gd name="T0" fmla="*/ 4 w 98"/>
                    <a:gd name="T1" fmla="*/ 2 h 110"/>
                    <a:gd name="T2" fmla="*/ 3 w 98"/>
                    <a:gd name="T3" fmla="*/ 2 h 110"/>
                    <a:gd name="T4" fmla="*/ 3 w 98"/>
                    <a:gd name="T5" fmla="*/ 2 h 110"/>
                    <a:gd name="T6" fmla="*/ 3 w 98"/>
                    <a:gd name="T7" fmla="*/ 2 h 110"/>
                    <a:gd name="T8" fmla="*/ 2 w 98"/>
                    <a:gd name="T9" fmla="*/ 2 h 110"/>
                    <a:gd name="T10" fmla="*/ 1 w 98"/>
                    <a:gd name="T11" fmla="*/ 2 h 110"/>
                    <a:gd name="T12" fmla="*/ 1 w 98"/>
                    <a:gd name="T13" fmla="*/ 2 h 110"/>
                    <a:gd name="T14" fmla="*/ 1 w 98"/>
                    <a:gd name="T15" fmla="*/ 2 h 110"/>
                    <a:gd name="T16" fmla="*/ 1 w 98"/>
                    <a:gd name="T17" fmla="*/ 3 h 110"/>
                    <a:gd name="T18" fmla="*/ 1 w 98"/>
                    <a:gd name="T19" fmla="*/ 4 h 110"/>
                    <a:gd name="T20" fmla="*/ 1 w 98"/>
                    <a:gd name="T21" fmla="*/ 5 h 110"/>
                    <a:gd name="T22" fmla="*/ 1 w 98"/>
                    <a:gd name="T23" fmla="*/ 5 h 110"/>
                    <a:gd name="T24" fmla="*/ 2 w 98"/>
                    <a:gd name="T25" fmla="*/ 5 h 110"/>
                    <a:gd name="T26" fmla="*/ 2 w 98"/>
                    <a:gd name="T27" fmla="*/ 5 h 110"/>
                    <a:gd name="T28" fmla="*/ 3 w 98"/>
                    <a:gd name="T29" fmla="*/ 5 h 110"/>
                    <a:gd name="T30" fmla="*/ 3 w 98"/>
                    <a:gd name="T31" fmla="*/ 5 h 110"/>
                    <a:gd name="T32" fmla="*/ 3 w 98"/>
                    <a:gd name="T33" fmla="*/ 5 h 110"/>
                    <a:gd name="T34" fmla="*/ 3 w 98"/>
                    <a:gd name="T35" fmla="*/ 5 h 110"/>
                    <a:gd name="T36" fmla="*/ 2 w 98"/>
                    <a:gd name="T37" fmla="*/ 5 h 110"/>
                    <a:gd name="T38" fmla="*/ 2 w 98"/>
                    <a:gd name="T39" fmla="*/ 5 h 110"/>
                    <a:gd name="T40" fmla="*/ 2 w 98"/>
                    <a:gd name="T41" fmla="*/ 5 h 110"/>
                    <a:gd name="T42" fmla="*/ 1 w 98"/>
                    <a:gd name="T43" fmla="*/ 5 h 110"/>
                    <a:gd name="T44" fmla="*/ 1 w 98"/>
                    <a:gd name="T45" fmla="*/ 5 h 110"/>
                    <a:gd name="T46" fmla="*/ 1 w 98"/>
                    <a:gd name="T47" fmla="*/ 5 h 110"/>
                    <a:gd name="T48" fmla="*/ 1 w 98"/>
                    <a:gd name="T49" fmla="*/ 5 h 110"/>
                    <a:gd name="T50" fmla="*/ 1 w 98"/>
                    <a:gd name="T51" fmla="*/ 5 h 110"/>
                    <a:gd name="T52" fmla="*/ 1 w 98"/>
                    <a:gd name="T53" fmla="*/ 4 h 110"/>
                    <a:gd name="T54" fmla="*/ 0 w 98"/>
                    <a:gd name="T55" fmla="*/ 4 h 110"/>
                    <a:gd name="T56" fmla="*/ 1 w 98"/>
                    <a:gd name="T57" fmla="*/ 3 h 110"/>
                    <a:gd name="T58" fmla="*/ 1 w 98"/>
                    <a:gd name="T59" fmla="*/ 2 h 110"/>
                    <a:gd name="T60" fmla="*/ 1 w 98"/>
                    <a:gd name="T61" fmla="*/ 2 h 110"/>
                    <a:gd name="T62" fmla="*/ 1 w 98"/>
                    <a:gd name="T63" fmla="*/ 2 h 110"/>
                    <a:gd name="T64" fmla="*/ 1 w 98"/>
                    <a:gd name="T65" fmla="*/ 2 h 110"/>
                    <a:gd name="T66" fmla="*/ 1 w 98"/>
                    <a:gd name="T67" fmla="*/ 2 h 110"/>
                    <a:gd name="T68" fmla="*/ 2 w 98"/>
                    <a:gd name="T69" fmla="*/ 2 h 110"/>
                    <a:gd name="T70" fmla="*/ 2 w 98"/>
                    <a:gd name="T71" fmla="*/ 1 h 110"/>
                    <a:gd name="T72" fmla="*/ 3 w 98"/>
                    <a:gd name="T73" fmla="*/ 0 h 110"/>
                    <a:gd name="T74" fmla="*/ 3 w 98"/>
                    <a:gd name="T75" fmla="*/ 0 h 110"/>
                    <a:gd name="T76" fmla="*/ 3 w 98"/>
                    <a:gd name="T77" fmla="*/ 1 h 110"/>
                    <a:gd name="T78" fmla="*/ 4 w 98"/>
                    <a:gd name="T79" fmla="*/ 1 h 110"/>
                    <a:gd name="T80" fmla="*/ 4 w 98"/>
                    <a:gd name="T81" fmla="*/ 2 h 11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8"/>
                    <a:gd name="T124" fmla="*/ 0 h 110"/>
                    <a:gd name="T125" fmla="*/ 98 w 98"/>
                    <a:gd name="T126" fmla="*/ 110 h 11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8" h="110">
                      <a:moveTo>
                        <a:pt x="95" y="20"/>
                      </a:moveTo>
                      <a:lnTo>
                        <a:pt x="93" y="19"/>
                      </a:lnTo>
                      <a:lnTo>
                        <a:pt x="89" y="19"/>
                      </a:lnTo>
                      <a:lnTo>
                        <a:pt x="87" y="18"/>
                      </a:lnTo>
                      <a:lnTo>
                        <a:pt x="84" y="18"/>
                      </a:lnTo>
                      <a:lnTo>
                        <a:pt x="81" y="17"/>
                      </a:lnTo>
                      <a:lnTo>
                        <a:pt x="78" y="17"/>
                      </a:lnTo>
                      <a:lnTo>
                        <a:pt x="74" y="17"/>
                      </a:lnTo>
                      <a:lnTo>
                        <a:pt x="70" y="17"/>
                      </a:lnTo>
                      <a:lnTo>
                        <a:pt x="62" y="17"/>
                      </a:lnTo>
                      <a:lnTo>
                        <a:pt x="55" y="19"/>
                      </a:lnTo>
                      <a:lnTo>
                        <a:pt x="48" y="22"/>
                      </a:lnTo>
                      <a:lnTo>
                        <a:pt x="42" y="27"/>
                      </a:lnTo>
                      <a:lnTo>
                        <a:pt x="36" y="32"/>
                      </a:lnTo>
                      <a:lnTo>
                        <a:pt x="32" y="38"/>
                      </a:lnTo>
                      <a:lnTo>
                        <a:pt x="28" y="46"/>
                      </a:lnTo>
                      <a:lnTo>
                        <a:pt x="26" y="54"/>
                      </a:lnTo>
                      <a:lnTo>
                        <a:pt x="25" y="63"/>
                      </a:lnTo>
                      <a:lnTo>
                        <a:pt x="25" y="70"/>
                      </a:lnTo>
                      <a:lnTo>
                        <a:pt x="27" y="77"/>
                      </a:lnTo>
                      <a:lnTo>
                        <a:pt x="30" y="82"/>
                      </a:lnTo>
                      <a:lnTo>
                        <a:pt x="34" y="87"/>
                      </a:lnTo>
                      <a:lnTo>
                        <a:pt x="40" y="89"/>
                      </a:lnTo>
                      <a:lnTo>
                        <a:pt x="46" y="92"/>
                      </a:lnTo>
                      <a:lnTo>
                        <a:pt x="54" y="92"/>
                      </a:lnTo>
                      <a:lnTo>
                        <a:pt x="58" y="92"/>
                      </a:lnTo>
                      <a:lnTo>
                        <a:pt x="62" y="92"/>
                      </a:lnTo>
                      <a:lnTo>
                        <a:pt x="65" y="92"/>
                      </a:lnTo>
                      <a:lnTo>
                        <a:pt x="69" y="91"/>
                      </a:lnTo>
                      <a:lnTo>
                        <a:pt x="72" y="90"/>
                      </a:lnTo>
                      <a:lnTo>
                        <a:pt x="76" y="90"/>
                      </a:lnTo>
                      <a:lnTo>
                        <a:pt x="79" y="89"/>
                      </a:lnTo>
                      <a:lnTo>
                        <a:pt x="82" y="89"/>
                      </a:lnTo>
                      <a:lnTo>
                        <a:pt x="77" y="106"/>
                      </a:lnTo>
                      <a:lnTo>
                        <a:pt x="73" y="107"/>
                      </a:lnTo>
                      <a:lnTo>
                        <a:pt x="70" y="108"/>
                      </a:lnTo>
                      <a:lnTo>
                        <a:pt x="66" y="108"/>
                      </a:lnTo>
                      <a:lnTo>
                        <a:pt x="63" y="108"/>
                      </a:lnTo>
                      <a:lnTo>
                        <a:pt x="60" y="108"/>
                      </a:lnTo>
                      <a:lnTo>
                        <a:pt x="57" y="109"/>
                      </a:lnTo>
                      <a:lnTo>
                        <a:pt x="54" y="109"/>
                      </a:lnTo>
                      <a:lnTo>
                        <a:pt x="50" y="109"/>
                      </a:lnTo>
                      <a:lnTo>
                        <a:pt x="44" y="109"/>
                      </a:lnTo>
                      <a:lnTo>
                        <a:pt x="38" y="108"/>
                      </a:lnTo>
                      <a:lnTo>
                        <a:pt x="33" y="107"/>
                      </a:lnTo>
                      <a:lnTo>
                        <a:pt x="28" y="106"/>
                      </a:lnTo>
                      <a:lnTo>
                        <a:pt x="23" y="104"/>
                      </a:lnTo>
                      <a:lnTo>
                        <a:pt x="18" y="102"/>
                      </a:lnTo>
                      <a:lnTo>
                        <a:pt x="14" y="99"/>
                      </a:lnTo>
                      <a:lnTo>
                        <a:pt x="11" y="96"/>
                      </a:lnTo>
                      <a:lnTo>
                        <a:pt x="8" y="92"/>
                      </a:lnTo>
                      <a:lnTo>
                        <a:pt x="5" y="88"/>
                      </a:lnTo>
                      <a:lnTo>
                        <a:pt x="3" y="84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7"/>
                      </a:lnTo>
                      <a:lnTo>
                        <a:pt x="1" y="61"/>
                      </a:lnTo>
                      <a:lnTo>
                        <a:pt x="2" y="54"/>
                      </a:lnTo>
                      <a:lnTo>
                        <a:pt x="4" y="48"/>
                      </a:lnTo>
                      <a:lnTo>
                        <a:pt x="6" y="41"/>
                      </a:lnTo>
                      <a:lnTo>
                        <a:pt x="9" y="35"/>
                      </a:lnTo>
                      <a:lnTo>
                        <a:pt x="12" y="30"/>
                      </a:lnTo>
                      <a:lnTo>
                        <a:pt x="15" y="25"/>
                      </a:lnTo>
                      <a:lnTo>
                        <a:pt x="19" y="21"/>
                      </a:lnTo>
                      <a:lnTo>
                        <a:pt x="24" y="16"/>
                      </a:lnTo>
                      <a:lnTo>
                        <a:pt x="29" y="13"/>
                      </a:lnTo>
                      <a:lnTo>
                        <a:pt x="34" y="10"/>
                      </a:lnTo>
                      <a:lnTo>
                        <a:pt x="39" y="7"/>
                      </a:lnTo>
                      <a:lnTo>
                        <a:pt x="44" y="5"/>
                      </a:lnTo>
                      <a:lnTo>
                        <a:pt x="50" y="3"/>
                      </a:lnTo>
                      <a:lnTo>
                        <a:pt x="56" y="2"/>
                      </a:lnTo>
                      <a:lnTo>
                        <a:pt x="61" y="1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0"/>
                      </a:lnTo>
                      <a:lnTo>
                        <a:pt x="83" y="1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91" y="1"/>
                      </a:lnTo>
                      <a:lnTo>
                        <a:pt x="94" y="2"/>
                      </a:lnTo>
                      <a:lnTo>
                        <a:pt x="97" y="3"/>
                      </a:lnTo>
                      <a:lnTo>
                        <a:pt x="95" y="2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5" name="Freeform 81"/>
                <p:cNvSpPr>
                  <a:spLocks noChangeAspect="1"/>
                </p:cNvSpPr>
                <p:nvPr userDrawn="1"/>
              </p:nvSpPr>
              <p:spPr bwMode="auto">
                <a:xfrm>
                  <a:off x="3552" y="291"/>
                  <a:ext cx="87" cy="94"/>
                </a:xfrm>
                <a:custGeom>
                  <a:avLst/>
                  <a:gdLst>
                    <a:gd name="T0" fmla="*/ 3 w 99"/>
                    <a:gd name="T1" fmla="*/ 2 h 105"/>
                    <a:gd name="T2" fmla="*/ 1 w 99"/>
                    <a:gd name="T3" fmla="*/ 2 h 105"/>
                    <a:gd name="T4" fmla="*/ 1 w 99"/>
                    <a:gd name="T5" fmla="*/ 2 h 105"/>
                    <a:gd name="T6" fmla="*/ 3 w 99"/>
                    <a:gd name="T7" fmla="*/ 2 h 105"/>
                    <a:gd name="T8" fmla="*/ 3 w 99"/>
                    <a:gd name="T9" fmla="*/ 3 h 105"/>
                    <a:gd name="T10" fmla="*/ 1 w 99"/>
                    <a:gd name="T11" fmla="*/ 3 h 105"/>
                    <a:gd name="T12" fmla="*/ 1 w 99"/>
                    <a:gd name="T13" fmla="*/ 4 h 105"/>
                    <a:gd name="T14" fmla="*/ 3 w 99"/>
                    <a:gd name="T15" fmla="*/ 4 h 105"/>
                    <a:gd name="T16" fmla="*/ 3 w 99"/>
                    <a:gd name="T17" fmla="*/ 4 h 105"/>
                    <a:gd name="T18" fmla="*/ 0 w 99"/>
                    <a:gd name="T19" fmla="*/ 4 h 105"/>
                    <a:gd name="T20" fmla="*/ 1 w 99"/>
                    <a:gd name="T21" fmla="*/ 0 h 105"/>
                    <a:gd name="T22" fmla="*/ 3 w 99"/>
                    <a:gd name="T23" fmla="*/ 0 h 105"/>
                    <a:gd name="T24" fmla="*/ 3 w 99"/>
                    <a:gd name="T25" fmla="*/ 2 h 1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9"/>
                    <a:gd name="T40" fmla="*/ 0 h 105"/>
                    <a:gd name="T41" fmla="*/ 99 w 99"/>
                    <a:gd name="T42" fmla="*/ 105 h 10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9" h="105">
                      <a:moveTo>
                        <a:pt x="95" y="17"/>
                      </a:moveTo>
                      <a:lnTo>
                        <a:pt x="42" y="17"/>
                      </a:lnTo>
                      <a:lnTo>
                        <a:pt x="36" y="44"/>
                      </a:lnTo>
                      <a:lnTo>
                        <a:pt x="82" y="44"/>
                      </a:lnTo>
                      <a:lnTo>
                        <a:pt x="79" y="59"/>
                      </a:lnTo>
                      <a:lnTo>
                        <a:pt x="33" y="59"/>
                      </a:lnTo>
                      <a:lnTo>
                        <a:pt x="27" y="87"/>
                      </a:lnTo>
                      <a:lnTo>
                        <a:pt x="79" y="87"/>
                      </a:lnTo>
                      <a:lnTo>
                        <a:pt x="76" y="104"/>
                      </a:ln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98" y="0"/>
                      </a:lnTo>
                      <a:lnTo>
                        <a:pt x="95" y="1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6" name="Rectangle 82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561" y="255"/>
                  <a:ext cx="1078" cy="1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034" name="Text Box 83"/>
              <p:cNvSpPr txBox="1">
                <a:spLocks noChangeAspect="1" noChangeArrowheads="1"/>
              </p:cNvSpPr>
              <p:nvPr userDrawn="1"/>
            </p:nvSpPr>
            <p:spPr bwMode="auto">
              <a:xfrm>
                <a:off x="3189" y="20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®</a:t>
                </a:r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51"/>
          <p:cNvSpPr txBox="1">
            <a:spLocks noChangeArrowheads="1"/>
          </p:cNvSpPr>
          <p:nvPr/>
        </p:nvSpPr>
        <p:spPr bwMode="auto">
          <a:xfrm>
            <a:off x="8686800" y="65532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59CFF34-44A5-4FAD-85E1-ADE88F7CC307}" type="slidenum">
              <a:rPr lang="en-US" sz="100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 smtClean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93663"/>
            <a:ext cx="6735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wipe dir="u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300"/>
        </a:spcAft>
        <a:buClr>
          <a:schemeClr val="tx1"/>
        </a:buClr>
        <a:buSzPct val="8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300"/>
        </a:spcBef>
        <a:spcAft>
          <a:spcPts val="300"/>
        </a:spcAft>
        <a:buClr>
          <a:srgbClr val="006699"/>
        </a:buClr>
        <a:buSzPct val="8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300"/>
        </a:spcBef>
        <a:spcAft>
          <a:spcPts val="300"/>
        </a:spcAft>
        <a:buClr>
          <a:schemeClr val="tx1"/>
        </a:buClr>
        <a:buSzPct val="8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300"/>
        </a:spcBef>
        <a:spcAft>
          <a:spcPts val="300"/>
        </a:spcAft>
        <a:buClr>
          <a:srgbClr val="006699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300"/>
        </a:spcBef>
        <a:spcAft>
          <a:spcPts val="300"/>
        </a:spcAft>
        <a:buClr>
          <a:srgbClr val="006699"/>
        </a:buClr>
        <a:buSzPct val="85000"/>
        <a:buFont typeface="Arial" charset="0"/>
        <a:buChar char="­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Font typeface="Arial" charset="0"/>
        <a:buChar char="­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Font typeface="Arial" charset="0"/>
        <a:buChar char="­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Font typeface="Arial" charset="0"/>
        <a:buChar char="­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Font typeface="Arial" charset="0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26" y="3892386"/>
            <a:ext cx="1504950" cy="1009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89974" y="171308"/>
            <a:ext cx="1561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effectLst>
                  <a:outerShdw blurRad="50800" dist="50800" dir="5400000" algn="ctr" rotWithShape="0">
                    <a:srgbClr val="00B050"/>
                  </a:outerShdw>
                </a:effectLst>
                <a:latin typeface="Arial Black" panose="020B0A04020102020204" pitchFamily="34" charset="0"/>
              </a:rPr>
              <a:t>CBD </a:t>
            </a:r>
            <a:endParaRPr lang="en-US" sz="3200" i="1" dirty="0">
              <a:effectLst>
                <a:outerShdw blurRad="50800" dist="50800" dir="5400000" algn="ctr" rotWithShape="0">
                  <a:srgbClr val="00B05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5048"/>
            <a:ext cx="723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Cannabidiol</a:t>
            </a:r>
            <a:r>
              <a:rPr lang="en-US" sz="1600" b="1" dirty="0" smtClean="0"/>
              <a:t> </a:t>
            </a:r>
            <a:r>
              <a:rPr lang="en-US" sz="1600" dirty="0"/>
              <a:t>(CBD) - compound found in resin flower of cannabis </a:t>
            </a:r>
            <a:r>
              <a:rPr lang="en-US" sz="1600" dirty="0" smtClean="0"/>
              <a:t>plants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033" y="1326686"/>
            <a:ext cx="1824990" cy="16725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057" y="1322272"/>
            <a:ext cx="7075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Policy </a:t>
            </a:r>
            <a:r>
              <a:rPr lang="en-US" sz="1600" b="1" dirty="0"/>
              <a:t>- </a:t>
            </a:r>
            <a:r>
              <a:rPr lang="en-US" sz="1400" u="sng" dirty="0"/>
              <a:t>Effective June 6, 2019, Postal Bulletin Publication 22521 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be incorporated at a later date in Publication 52, as new Section 453. </a:t>
            </a:r>
            <a:endParaRPr lang="en-US" sz="1400" dirty="0" smtClean="0"/>
          </a:p>
          <a:p>
            <a:endParaRPr lang="en-US" sz="1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b="1" dirty="0" smtClean="0"/>
              <a:t>  Mailer </a:t>
            </a:r>
            <a:r>
              <a:rPr lang="en-US" sz="1400" b="1" dirty="0"/>
              <a:t>complies with all applicable federal, state, and local laws pertaining to hemp production, processing, distribution and sales </a:t>
            </a:r>
            <a:endParaRPr lang="en-US" sz="1400" b="1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1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b="1" dirty="0" smtClean="0"/>
              <a:t>  Mailer </a:t>
            </a:r>
            <a:r>
              <a:rPr lang="en-US" sz="1400" b="1" dirty="0"/>
              <a:t>retains records (lab test reports, licenses, compliance reports,….) no less than 2 years after date of mailing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15057" y="3245466"/>
            <a:ext cx="9091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Mailability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 Mailable </a:t>
            </a:r>
            <a:r>
              <a:rPr lang="en-US" dirty="0">
                <a:solidFill>
                  <a:srgbClr val="00B050"/>
                </a:solidFill>
              </a:rPr>
              <a:t>- Domestic and US Possessions, Territories or Freely Associated States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Non-Mailable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International and Military (APO/FPO/DPO)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199" y="5227142"/>
            <a:ext cx="2011623" cy="11915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63151" y="5376646"/>
            <a:ext cx="62918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Advertisements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smtClean="0">
                <a:cs typeface="Arial" panose="020B0604020202020204" pitchFamily="34" charset="0"/>
              </a:rPr>
              <a:t>existing USPS policy applies. CBD and hemp derived products are </a:t>
            </a:r>
            <a:r>
              <a:rPr lang="en-US" sz="1600" dirty="0">
                <a:cs typeface="Arial" panose="020B0604020202020204" pitchFamily="34" charset="0"/>
              </a:rPr>
              <a:t>mailable as long as they are not prohibited by other </a:t>
            </a:r>
            <a:r>
              <a:rPr lang="en-US" sz="1600" dirty="0" smtClean="0">
                <a:cs typeface="Arial" panose="020B0604020202020204" pitchFamily="34" charset="0"/>
              </a:rPr>
              <a:t>laws. In doubt, consult with PCSC in 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Questions: Mary.J.Collins@usps.gov </a:t>
            </a:r>
            <a:endParaRPr lang="en-US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999" y="4299428"/>
            <a:ext cx="8134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Standards Available: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All Types </a:t>
            </a:r>
            <a:r>
              <a:rPr lang="en-US" sz="1600" dirty="0"/>
              <a:t>of Postage </a:t>
            </a:r>
            <a:r>
              <a:rPr lang="en-US" sz="1600" dirty="0" smtClean="0"/>
              <a:t>and Product </a:t>
            </a:r>
            <a:r>
              <a:rPr lang="en-US" sz="1600" dirty="0"/>
              <a:t>Services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Extra and Special Services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Returns – Mailer is responsible for customer’s return </a:t>
            </a:r>
            <a:r>
              <a:rPr lang="en-US" sz="1600" dirty="0" smtClean="0"/>
              <a:t>process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2497000"/>
      </p:ext>
    </p:extLst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USPS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USPS1</Template>
  <TotalTime>5271</TotalTime>
  <Words>192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Courier New</vt:lpstr>
      <vt:lpstr>Wingdings</vt:lpstr>
      <vt:lpstr>USPS1</vt:lpstr>
      <vt:lpstr>PowerPoint Presentation</vt:lpstr>
    </vt:vector>
  </TitlesOfParts>
  <Company>US Postal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to Mailing Standards for the Transport of Lithium Batteries</dc:title>
  <dc:creator>Mary J. Collins</dc:creator>
  <cp:lastModifiedBy>Collins, Mary J - Washington, DC</cp:lastModifiedBy>
  <cp:revision>330</cp:revision>
  <cp:lastPrinted>2019-06-07T20:21:28Z</cp:lastPrinted>
  <dcterms:created xsi:type="dcterms:W3CDTF">2017-03-20T15:59:29Z</dcterms:created>
  <dcterms:modified xsi:type="dcterms:W3CDTF">2019-06-12T18:06:15Z</dcterms:modified>
</cp:coreProperties>
</file>